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30"/>
  </p:notesMasterIdLst>
  <p:sldIdLst>
    <p:sldId id="256" r:id="rId2"/>
    <p:sldId id="326" r:id="rId3"/>
    <p:sldId id="257" r:id="rId4"/>
    <p:sldId id="329" r:id="rId5"/>
    <p:sldId id="323" r:id="rId6"/>
    <p:sldId id="324" r:id="rId7"/>
    <p:sldId id="325" r:id="rId8"/>
    <p:sldId id="258" r:id="rId9"/>
    <p:sldId id="277" r:id="rId10"/>
    <p:sldId id="320" r:id="rId11"/>
    <p:sldId id="276" r:id="rId12"/>
    <p:sldId id="270" r:id="rId13"/>
    <p:sldId id="321" r:id="rId14"/>
    <p:sldId id="327" r:id="rId15"/>
    <p:sldId id="265" r:id="rId16"/>
    <p:sldId id="259" r:id="rId17"/>
    <p:sldId id="322" r:id="rId18"/>
    <p:sldId id="262" r:id="rId19"/>
    <p:sldId id="272" r:id="rId20"/>
    <p:sldId id="273" r:id="rId21"/>
    <p:sldId id="274" r:id="rId22"/>
    <p:sldId id="275" r:id="rId23"/>
    <p:sldId id="271" r:id="rId24"/>
    <p:sldId id="266" r:id="rId25"/>
    <p:sldId id="267" r:id="rId26"/>
    <p:sldId id="268" r:id="rId27"/>
    <p:sldId id="328" r:id="rId28"/>
    <p:sldId id="26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FD021-B957-4388-B133-3498F9B4D401}" v="532" dt="2021-11-23T13:56:50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İpek SAYRAK" userId="4289f9d0-8219-4498-9954-95786326b62e" providerId="ADAL" clId="{0EEFD021-B957-4388-B133-3498F9B4D401}"/>
    <pc:docChg chg="undo custSel addSld delSld modSld sldOrd">
      <pc:chgData name="İpek SAYRAK" userId="4289f9d0-8219-4498-9954-95786326b62e" providerId="ADAL" clId="{0EEFD021-B957-4388-B133-3498F9B4D401}" dt="2021-11-23T13:56:50.915" v="1487" actId="20577"/>
      <pc:docMkLst>
        <pc:docMk/>
      </pc:docMkLst>
      <pc:sldChg chg="addSp delSp modSp mod delDesignElem">
        <pc:chgData name="İpek SAYRAK" userId="4289f9d0-8219-4498-9954-95786326b62e" providerId="ADAL" clId="{0EEFD021-B957-4388-B133-3498F9B4D401}" dt="2021-11-22T09:42:17.548" v="929" actId="255"/>
        <pc:sldMkLst>
          <pc:docMk/>
          <pc:sldMk cId="738260862" sldId="256"/>
        </pc:sldMkLst>
        <pc:spChg chg="mod">
          <ac:chgData name="İpek SAYRAK" userId="4289f9d0-8219-4498-9954-95786326b62e" providerId="ADAL" clId="{0EEFD021-B957-4388-B133-3498F9B4D401}" dt="2021-11-19T14:12:34.374" v="59" actId="26606"/>
          <ac:spMkLst>
            <pc:docMk/>
            <pc:sldMk cId="738260862" sldId="256"/>
            <ac:spMk id="2" creationId="{E8D276F8-B2E7-4145-85CB-4F4EEFE96692}"/>
          </ac:spMkLst>
        </pc:spChg>
        <pc:spChg chg="mod">
          <ac:chgData name="İpek SAYRAK" userId="4289f9d0-8219-4498-9954-95786326b62e" providerId="ADAL" clId="{0EEFD021-B957-4388-B133-3498F9B4D401}" dt="2021-11-22T09:42:17.548" v="929" actId="255"/>
          <ac:spMkLst>
            <pc:docMk/>
            <pc:sldMk cId="738260862" sldId="256"/>
            <ac:spMk id="3" creationId="{55FCF7CC-4FD2-4475-9CEE-1173DA4CDEEF}"/>
          </ac:spMkLst>
        </pc:spChg>
        <pc:spChg chg="add">
          <ac:chgData name="İpek SAYRAK" userId="4289f9d0-8219-4498-9954-95786326b62e" providerId="ADAL" clId="{0EEFD021-B957-4388-B133-3498F9B4D401}" dt="2021-11-19T14:12:34.374" v="59" actId="26606"/>
          <ac:spMkLst>
            <pc:docMk/>
            <pc:sldMk cId="738260862" sldId="256"/>
            <ac:spMk id="7" creationId="{65545176-0CD1-4EE4-9063-A071470E3BA2}"/>
          </ac:spMkLst>
        </pc:spChg>
        <pc:spChg chg="add">
          <ac:chgData name="İpek SAYRAK" userId="4289f9d0-8219-4498-9954-95786326b62e" providerId="ADAL" clId="{0EEFD021-B957-4388-B133-3498F9B4D401}" dt="2021-11-19T14:12:34.374" v="59" actId="26606"/>
          <ac:spMkLst>
            <pc:docMk/>
            <pc:sldMk cId="738260862" sldId="256"/>
            <ac:spMk id="8" creationId="{8AB35F32-8C3E-4AF2-A037-2D00C4CF1F45}"/>
          </ac:spMkLst>
        </pc:spChg>
        <pc:spChg chg="add del">
          <ac:chgData name="İpek SAYRAK" userId="4289f9d0-8219-4498-9954-95786326b62e" providerId="ADAL" clId="{0EEFD021-B957-4388-B133-3498F9B4D401}" dt="2021-11-19T13:59:06.707" v="44"/>
          <ac:spMkLst>
            <pc:docMk/>
            <pc:sldMk cId="738260862" sldId="256"/>
            <ac:spMk id="10" creationId="{65545176-0CD1-4EE4-9063-A071470E3BA2}"/>
          </ac:spMkLst>
        </pc:spChg>
        <pc:spChg chg="add del">
          <ac:chgData name="İpek SAYRAK" userId="4289f9d0-8219-4498-9954-95786326b62e" providerId="ADAL" clId="{0EEFD021-B957-4388-B133-3498F9B4D401}" dt="2021-11-19T13:59:06.707" v="44"/>
          <ac:spMkLst>
            <pc:docMk/>
            <pc:sldMk cId="738260862" sldId="256"/>
            <ac:spMk id="12" creationId="{8AB35F32-8C3E-4AF2-A037-2D00C4CF1F45}"/>
          </ac:spMkLst>
        </pc:spChg>
        <pc:picChg chg="mod">
          <ac:chgData name="İpek SAYRAK" userId="4289f9d0-8219-4498-9954-95786326b62e" providerId="ADAL" clId="{0EEFD021-B957-4388-B133-3498F9B4D401}" dt="2021-11-19T13:53:10.323" v="21" actId="26606"/>
          <ac:picMkLst>
            <pc:docMk/>
            <pc:sldMk cId="738260862" sldId="256"/>
            <ac:picMk id="5" creationId="{00149D55-4598-4D54-A25E-73F92BD166A8}"/>
          </ac:picMkLst>
        </pc:picChg>
      </pc:sldChg>
      <pc:sldChg chg="addSp delSp modSp mod ord">
        <pc:chgData name="İpek SAYRAK" userId="4289f9d0-8219-4498-9954-95786326b62e" providerId="ADAL" clId="{0EEFD021-B957-4388-B133-3498F9B4D401}" dt="2021-11-22T11:55:16.411" v="1478" actId="20577"/>
        <pc:sldMkLst>
          <pc:docMk/>
          <pc:sldMk cId="342117606" sldId="257"/>
        </pc:sldMkLst>
        <pc:spChg chg="mod">
          <ac:chgData name="İpek SAYRAK" userId="4289f9d0-8219-4498-9954-95786326b62e" providerId="ADAL" clId="{0EEFD021-B957-4388-B133-3498F9B4D401}" dt="2021-11-22T09:29:27.301" v="699" actId="20577"/>
          <ac:spMkLst>
            <pc:docMk/>
            <pc:sldMk cId="342117606" sldId="257"/>
            <ac:spMk id="2" creationId="{69837B93-45FA-451E-A10E-90C894BF0AE1}"/>
          </ac:spMkLst>
        </pc:spChg>
        <pc:spChg chg="add del mod">
          <ac:chgData name="İpek SAYRAK" userId="4289f9d0-8219-4498-9954-95786326b62e" providerId="ADAL" clId="{0EEFD021-B957-4388-B133-3498F9B4D401}" dt="2021-11-22T09:32:39.158" v="917" actId="26606"/>
          <ac:spMkLst>
            <pc:docMk/>
            <pc:sldMk cId="342117606" sldId="257"/>
            <ac:spMk id="3" creationId="{33D22CC7-5AC0-4CCD-B053-DB0779D9EB06}"/>
          </ac:spMkLst>
        </pc:spChg>
        <pc:graphicFrameChg chg="add del">
          <ac:chgData name="İpek SAYRAK" userId="4289f9d0-8219-4498-9954-95786326b62e" providerId="ADAL" clId="{0EEFD021-B957-4388-B133-3498F9B4D401}" dt="2021-11-22T09:32:34.217" v="914" actId="26606"/>
          <ac:graphicFrameMkLst>
            <pc:docMk/>
            <pc:sldMk cId="342117606" sldId="257"/>
            <ac:graphicFrameMk id="7" creationId="{B7D5C539-96AB-4114-98E0-A91F36C7860B}"/>
          </ac:graphicFrameMkLst>
        </pc:graphicFrameChg>
        <pc:graphicFrameChg chg="add del">
          <ac:chgData name="İpek SAYRAK" userId="4289f9d0-8219-4498-9954-95786326b62e" providerId="ADAL" clId="{0EEFD021-B957-4388-B133-3498F9B4D401}" dt="2021-11-22T09:32:39.125" v="916" actId="26606"/>
          <ac:graphicFrameMkLst>
            <pc:docMk/>
            <pc:sldMk cId="342117606" sldId="257"/>
            <ac:graphicFrameMk id="9" creationId="{9DB4AD2C-92BD-4E60-BF4C-647498759079}"/>
          </ac:graphicFrameMkLst>
        </pc:graphicFrameChg>
        <pc:graphicFrameChg chg="add mod">
          <ac:chgData name="İpek SAYRAK" userId="4289f9d0-8219-4498-9954-95786326b62e" providerId="ADAL" clId="{0EEFD021-B957-4388-B133-3498F9B4D401}" dt="2021-11-22T11:55:16.411" v="1478" actId="20577"/>
          <ac:graphicFrameMkLst>
            <pc:docMk/>
            <pc:sldMk cId="342117606" sldId="257"/>
            <ac:graphicFrameMk id="11" creationId="{EACB39A8-E2A1-4B1D-B8FE-6E7B7938DB99}"/>
          </ac:graphicFrameMkLst>
        </pc:graphicFrameChg>
        <pc:picChg chg="del">
          <ac:chgData name="İpek SAYRAK" userId="4289f9d0-8219-4498-9954-95786326b62e" providerId="ADAL" clId="{0EEFD021-B957-4388-B133-3498F9B4D401}" dt="2021-11-19T13:34:51.210" v="7"/>
          <ac:picMkLst>
            <pc:docMk/>
            <pc:sldMk cId="342117606" sldId="257"/>
            <ac:picMk id="4" creationId="{399A8F1E-9CFC-406D-AB27-EFB12809B4C1}"/>
          </ac:picMkLst>
        </pc:picChg>
      </pc:sldChg>
      <pc:sldChg chg="modSp mod">
        <pc:chgData name="İpek SAYRAK" userId="4289f9d0-8219-4498-9954-95786326b62e" providerId="ADAL" clId="{0EEFD021-B957-4388-B133-3498F9B4D401}" dt="2021-11-22T09:41:41.139" v="925" actId="12"/>
        <pc:sldMkLst>
          <pc:docMk/>
          <pc:sldMk cId="92459962" sldId="258"/>
        </pc:sldMkLst>
        <pc:spChg chg="mod">
          <ac:chgData name="İpek SAYRAK" userId="4289f9d0-8219-4498-9954-95786326b62e" providerId="ADAL" clId="{0EEFD021-B957-4388-B133-3498F9B4D401}" dt="2021-11-22T09:41:41.139" v="925" actId="12"/>
          <ac:spMkLst>
            <pc:docMk/>
            <pc:sldMk cId="92459962" sldId="258"/>
            <ac:spMk id="3" creationId="{8089B374-4454-4FCC-8914-CEBF4D20E90F}"/>
          </ac:spMkLst>
        </pc:spChg>
      </pc:sldChg>
      <pc:sldChg chg="modSp mod">
        <pc:chgData name="İpek SAYRAK" userId="4289f9d0-8219-4498-9954-95786326b62e" providerId="ADAL" clId="{0EEFD021-B957-4388-B133-3498F9B4D401}" dt="2021-11-19T13:55:18.197" v="32" actId="14100"/>
        <pc:sldMkLst>
          <pc:docMk/>
          <pc:sldMk cId="3446367363" sldId="259"/>
        </pc:sldMkLst>
        <pc:spChg chg="mod">
          <ac:chgData name="İpek SAYRAK" userId="4289f9d0-8219-4498-9954-95786326b62e" providerId="ADAL" clId="{0EEFD021-B957-4388-B133-3498F9B4D401}" dt="2021-11-19T13:55:02.086" v="27" actId="20577"/>
          <ac:spMkLst>
            <pc:docMk/>
            <pc:sldMk cId="3446367363" sldId="259"/>
            <ac:spMk id="2" creationId="{DCC4BA33-8242-4BFB-AF08-CFA75C5E7CFC}"/>
          </ac:spMkLst>
        </pc:spChg>
        <pc:spChg chg="mod">
          <ac:chgData name="İpek SAYRAK" userId="4289f9d0-8219-4498-9954-95786326b62e" providerId="ADAL" clId="{0EEFD021-B957-4388-B133-3498F9B4D401}" dt="2021-11-19T13:55:18.197" v="32" actId="14100"/>
          <ac:spMkLst>
            <pc:docMk/>
            <pc:sldMk cId="3446367363" sldId="259"/>
            <ac:spMk id="3" creationId="{0A04B100-F35D-477B-A14C-A8B3C90E292B}"/>
          </ac:spMkLst>
        </pc:spChg>
      </pc:sldChg>
      <pc:sldChg chg="modSp del mod">
        <pc:chgData name="İpek SAYRAK" userId="4289f9d0-8219-4498-9954-95786326b62e" providerId="ADAL" clId="{0EEFD021-B957-4388-B133-3498F9B4D401}" dt="2021-11-19T13:55:19.817" v="33" actId="47"/>
        <pc:sldMkLst>
          <pc:docMk/>
          <pc:sldMk cId="186230121" sldId="260"/>
        </pc:sldMkLst>
        <pc:spChg chg="mod">
          <ac:chgData name="İpek SAYRAK" userId="4289f9d0-8219-4498-9954-95786326b62e" providerId="ADAL" clId="{0EEFD021-B957-4388-B133-3498F9B4D401}" dt="2021-11-19T13:55:09.077" v="28" actId="21"/>
          <ac:spMkLst>
            <pc:docMk/>
            <pc:sldMk cId="186230121" sldId="260"/>
            <ac:spMk id="3" creationId="{AFD57521-9278-4ED6-8378-5B47C9F07C54}"/>
          </ac:spMkLst>
        </pc:spChg>
      </pc:sldChg>
      <pc:sldChg chg="modSp mod">
        <pc:chgData name="İpek SAYRAK" userId="4289f9d0-8219-4498-9954-95786326b62e" providerId="ADAL" clId="{0EEFD021-B957-4388-B133-3498F9B4D401}" dt="2021-11-23T13:54:22.497" v="1479" actId="207"/>
        <pc:sldMkLst>
          <pc:docMk/>
          <pc:sldMk cId="2666837310" sldId="262"/>
        </pc:sldMkLst>
        <pc:spChg chg="mod">
          <ac:chgData name="İpek SAYRAK" userId="4289f9d0-8219-4498-9954-95786326b62e" providerId="ADAL" clId="{0EEFD021-B957-4388-B133-3498F9B4D401}" dt="2021-11-19T13:55:37.134" v="40" actId="20577"/>
          <ac:spMkLst>
            <pc:docMk/>
            <pc:sldMk cId="2666837310" sldId="262"/>
            <ac:spMk id="2" creationId="{51DC076E-F61F-4C38-B76F-BAA9952AC377}"/>
          </ac:spMkLst>
        </pc:spChg>
        <pc:spChg chg="mod">
          <ac:chgData name="İpek SAYRAK" userId="4289f9d0-8219-4498-9954-95786326b62e" providerId="ADAL" clId="{0EEFD021-B957-4388-B133-3498F9B4D401}" dt="2021-11-23T13:54:22.497" v="1479" actId="207"/>
          <ac:spMkLst>
            <pc:docMk/>
            <pc:sldMk cId="2666837310" sldId="262"/>
            <ac:spMk id="3" creationId="{75B9BB50-9F00-4F7A-8177-F65DF458CBB9}"/>
          </ac:spMkLst>
        </pc:spChg>
      </pc:sldChg>
      <pc:sldChg chg="addSp modSp mod">
        <pc:chgData name="İpek SAYRAK" userId="4289f9d0-8219-4498-9954-95786326b62e" providerId="ADAL" clId="{0EEFD021-B957-4388-B133-3498F9B4D401}" dt="2021-11-22T10:47:18.782" v="1453" actId="12"/>
        <pc:sldMkLst>
          <pc:docMk/>
          <pc:sldMk cId="1484677618" sldId="263"/>
        </pc:sldMkLst>
        <pc:spChg chg="mod">
          <ac:chgData name="İpek SAYRAK" userId="4289f9d0-8219-4498-9954-95786326b62e" providerId="ADAL" clId="{0EEFD021-B957-4388-B133-3498F9B4D401}" dt="2021-11-22T10:47:18.782" v="1453" actId="12"/>
          <ac:spMkLst>
            <pc:docMk/>
            <pc:sldMk cId="1484677618" sldId="263"/>
            <ac:spMk id="3" creationId="{02E01F2E-EB19-487E-BCD5-F0B51C7A0108}"/>
          </ac:spMkLst>
        </pc:spChg>
        <pc:spChg chg="add">
          <ac:chgData name="İpek SAYRAK" userId="4289f9d0-8219-4498-9954-95786326b62e" providerId="ADAL" clId="{0EEFD021-B957-4388-B133-3498F9B4D401}" dt="2021-11-22T09:28:34.861" v="694" actId="26606"/>
          <ac:spMkLst>
            <pc:docMk/>
            <pc:sldMk cId="1484677618" sldId="263"/>
            <ac:spMk id="8" creationId="{5DB23C2B-2054-4D8B-9E98-9190F8E05EAD}"/>
          </ac:spMkLst>
        </pc:spChg>
        <pc:spChg chg="add">
          <ac:chgData name="İpek SAYRAK" userId="4289f9d0-8219-4498-9954-95786326b62e" providerId="ADAL" clId="{0EEFD021-B957-4388-B133-3498F9B4D401}" dt="2021-11-22T09:28:34.861" v="694" actId="26606"/>
          <ac:spMkLst>
            <pc:docMk/>
            <pc:sldMk cId="1484677618" sldId="263"/>
            <ac:spMk id="10" creationId="{8797B5BC-9873-45F9-97D6-298FB5AF08FF}"/>
          </ac:spMkLst>
        </pc:spChg>
        <pc:spChg chg="add">
          <ac:chgData name="İpek SAYRAK" userId="4289f9d0-8219-4498-9954-95786326b62e" providerId="ADAL" clId="{0EEFD021-B957-4388-B133-3498F9B4D401}" dt="2021-11-22T09:28:34.861" v="694" actId="26606"/>
          <ac:spMkLst>
            <pc:docMk/>
            <pc:sldMk cId="1484677618" sldId="263"/>
            <ac:spMk id="12" creationId="{665C2FCD-09A4-4B4B-AA73-F330DFE91799}"/>
          </ac:spMkLst>
        </pc:spChg>
      </pc:sldChg>
      <pc:sldChg chg="modSp mod">
        <pc:chgData name="İpek SAYRAK" userId="4289f9d0-8219-4498-9954-95786326b62e" providerId="ADAL" clId="{0EEFD021-B957-4388-B133-3498F9B4D401}" dt="2021-11-19T13:55:25.587" v="34" actId="1076"/>
        <pc:sldMkLst>
          <pc:docMk/>
          <pc:sldMk cId="1615332322" sldId="265"/>
        </pc:sldMkLst>
        <pc:spChg chg="mod">
          <ac:chgData name="İpek SAYRAK" userId="4289f9d0-8219-4498-9954-95786326b62e" providerId="ADAL" clId="{0EEFD021-B957-4388-B133-3498F9B4D401}" dt="2021-11-19T13:54:47.890" v="26" actId="20577"/>
          <ac:spMkLst>
            <pc:docMk/>
            <pc:sldMk cId="1615332322" sldId="265"/>
            <ac:spMk id="2" creationId="{0C5E000D-D178-48E9-B2AC-8E788EA6AFCB}"/>
          </ac:spMkLst>
        </pc:spChg>
        <pc:spChg chg="mod">
          <ac:chgData name="İpek SAYRAK" userId="4289f9d0-8219-4498-9954-95786326b62e" providerId="ADAL" clId="{0EEFD021-B957-4388-B133-3498F9B4D401}" dt="2021-11-19T13:55:25.587" v="34" actId="1076"/>
          <ac:spMkLst>
            <pc:docMk/>
            <pc:sldMk cId="1615332322" sldId="265"/>
            <ac:spMk id="3" creationId="{7F1204D2-5ABE-4D9F-8607-381EA1F16FA5}"/>
          </ac:spMkLst>
        </pc:spChg>
      </pc:sldChg>
      <pc:sldChg chg="modSp mod">
        <pc:chgData name="İpek SAYRAK" userId="4289f9d0-8219-4498-9954-95786326b62e" providerId="ADAL" clId="{0EEFD021-B957-4388-B133-3498F9B4D401}" dt="2021-11-22T09:48:33.667" v="1038" actId="13926"/>
        <pc:sldMkLst>
          <pc:docMk/>
          <pc:sldMk cId="3380647572" sldId="266"/>
        </pc:sldMkLst>
        <pc:spChg chg="mod">
          <ac:chgData name="İpek SAYRAK" userId="4289f9d0-8219-4498-9954-95786326b62e" providerId="ADAL" clId="{0EEFD021-B957-4388-B133-3498F9B4D401}" dt="2021-11-22T09:48:33.667" v="1038" actId="13926"/>
          <ac:spMkLst>
            <pc:docMk/>
            <pc:sldMk cId="3380647572" sldId="266"/>
            <ac:spMk id="47" creationId="{FA848EB7-FF47-4AA2-826C-D9F1C7092472}"/>
          </ac:spMkLst>
        </pc:spChg>
        <pc:picChg chg="mod">
          <ac:chgData name="İpek SAYRAK" userId="4289f9d0-8219-4498-9954-95786326b62e" providerId="ADAL" clId="{0EEFD021-B957-4388-B133-3498F9B4D401}" dt="2021-11-22T09:22:17.898" v="656" actId="14100"/>
          <ac:picMkLst>
            <pc:docMk/>
            <pc:sldMk cId="3380647572" sldId="266"/>
            <ac:picMk id="9" creationId="{796AC709-1D8E-42DE-B210-30D3132086D0}"/>
          </ac:picMkLst>
        </pc:picChg>
      </pc:sldChg>
      <pc:sldChg chg="modSp mod">
        <pc:chgData name="İpek SAYRAK" userId="4289f9d0-8219-4498-9954-95786326b62e" providerId="ADAL" clId="{0EEFD021-B957-4388-B133-3498F9B4D401}" dt="2021-11-22T09:48:44.194" v="1040" actId="13926"/>
        <pc:sldMkLst>
          <pc:docMk/>
          <pc:sldMk cId="2693724943" sldId="267"/>
        </pc:sldMkLst>
        <pc:spChg chg="mod">
          <ac:chgData name="İpek SAYRAK" userId="4289f9d0-8219-4498-9954-95786326b62e" providerId="ADAL" clId="{0EEFD021-B957-4388-B133-3498F9B4D401}" dt="2021-11-22T09:48:44.194" v="1040" actId="13926"/>
          <ac:spMkLst>
            <pc:docMk/>
            <pc:sldMk cId="2693724943" sldId="267"/>
            <ac:spMk id="33" creationId="{0459B533-49D6-414F-9ECB-32A8E4CEF54B}"/>
          </ac:spMkLst>
        </pc:spChg>
      </pc:sldChg>
      <pc:sldChg chg="modSp">
        <pc:chgData name="İpek SAYRAK" userId="4289f9d0-8219-4498-9954-95786326b62e" providerId="ADAL" clId="{0EEFD021-B957-4388-B133-3498F9B4D401}" dt="2021-11-22T09:44:44.987" v="962" actId="13926"/>
        <pc:sldMkLst>
          <pc:docMk/>
          <pc:sldMk cId="2448273792" sldId="270"/>
        </pc:sldMkLst>
        <pc:graphicFrameChg chg="mod">
          <ac:chgData name="İpek SAYRAK" userId="4289f9d0-8219-4498-9954-95786326b62e" providerId="ADAL" clId="{0EEFD021-B957-4388-B133-3498F9B4D401}" dt="2021-11-22T09:44:44.987" v="962" actId="13926"/>
          <ac:graphicFrameMkLst>
            <pc:docMk/>
            <pc:sldMk cId="2448273792" sldId="270"/>
            <ac:graphicFrameMk id="7" creationId="{2F531025-17DC-4A9A-A7CE-4C0D90C51265}"/>
          </ac:graphicFrameMkLst>
        </pc:graphicFrameChg>
      </pc:sldChg>
      <pc:sldChg chg="addSp modSp mod setBg">
        <pc:chgData name="İpek SAYRAK" userId="4289f9d0-8219-4498-9954-95786326b62e" providerId="ADAL" clId="{0EEFD021-B957-4388-B133-3498F9B4D401}" dt="2021-11-23T13:54:38.283" v="1480"/>
        <pc:sldMkLst>
          <pc:docMk/>
          <pc:sldMk cId="3057912100" sldId="271"/>
        </pc:sldMkLst>
        <pc:spChg chg="mod">
          <ac:chgData name="İpek SAYRAK" userId="4289f9d0-8219-4498-9954-95786326b62e" providerId="ADAL" clId="{0EEFD021-B957-4388-B133-3498F9B4D401}" dt="2021-11-19T14:01:02.403" v="58" actId="113"/>
          <ac:spMkLst>
            <pc:docMk/>
            <pc:sldMk cId="3057912100" sldId="271"/>
            <ac:spMk id="2" creationId="{5995752F-35A4-4D04-8DF7-33CBFC948FDD}"/>
          </ac:spMkLst>
        </pc:spChg>
        <pc:spChg chg="add mod">
          <ac:chgData name="İpek SAYRAK" userId="4289f9d0-8219-4498-9954-95786326b62e" providerId="ADAL" clId="{0EEFD021-B957-4388-B133-3498F9B4D401}" dt="2021-11-22T09:19:49.173" v="627" actId="1076"/>
          <ac:spMkLst>
            <pc:docMk/>
            <pc:sldMk cId="3057912100" sldId="271"/>
            <ac:spMk id="3" creationId="{724EA28E-1C20-4D89-A840-25E07F5F680E}"/>
          </ac:spMkLst>
        </pc:spChg>
        <pc:graphicFrameChg chg="mod modGraphic">
          <ac:chgData name="İpek SAYRAK" userId="4289f9d0-8219-4498-9954-95786326b62e" providerId="ADAL" clId="{0EEFD021-B957-4388-B133-3498F9B4D401}" dt="2021-11-23T13:54:38.283" v="1480"/>
          <ac:graphicFrameMkLst>
            <pc:docMk/>
            <pc:sldMk cId="3057912100" sldId="271"/>
            <ac:graphicFrameMk id="20" creationId="{09B58D9F-846C-45B6-A430-01E77EE49FF2}"/>
          </ac:graphicFrameMkLst>
        </pc:graphicFrameChg>
      </pc:sldChg>
      <pc:sldChg chg="modSp">
        <pc:chgData name="İpek SAYRAK" userId="4289f9d0-8219-4498-9954-95786326b62e" providerId="ADAL" clId="{0EEFD021-B957-4388-B133-3498F9B4D401}" dt="2021-11-19T13:59:06.707" v="44"/>
        <pc:sldMkLst>
          <pc:docMk/>
          <pc:sldMk cId="3741737939" sldId="273"/>
        </pc:sldMkLst>
        <pc:picChg chg="mod">
          <ac:chgData name="İpek SAYRAK" userId="4289f9d0-8219-4498-9954-95786326b62e" providerId="ADAL" clId="{0EEFD021-B957-4388-B133-3498F9B4D401}" dt="2021-11-19T13:59:06.707" v="44"/>
          <ac:picMkLst>
            <pc:docMk/>
            <pc:sldMk cId="3741737939" sldId="273"/>
            <ac:picMk id="5" creationId="{BD098A51-4119-4EA8-8FD1-3637023D1E48}"/>
          </ac:picMkLst>
        </pc:picChg>
      </pc:sldChg>
      <pc:sldChg chg="addSp delSp modSp mod setBg">
        <pc:chgData name="İpek SAYRAK" userId="4289f9d0-8219-4498-9954-95786326b62e" providerId="ADAL" clId="{0EEFD021-B957-4388-B133-3498F9B4D401}" dt="2021-11-22T09:28:59.474" v="697" actId="26606"/>
        <pc:sldMkLst>
          <pc:docMk/>
          <pc:sldMk cId="4281580349" sldId="274"/>
        </pc:sldMkLst>
        <pc:spChg chg="mod">
          <ac:chgData name="İpek SAYRAK" userId="4289f9d0-8219-4498-9954-95786326b62e" providerId="ADAL" clId="{0EEFD021-B957-4388-B133-3498F9B4D401}" dt="2021-11-22T09:28:59.474" v="697" actId="26606"/>
          <ac:spMkLst>
            <pc:docMk/>
            <pc:sldMk cId="4281580349" sldId="274"/>
            <ac:spMk id="2" creationId="{37161919-57F2-4BE9-9D50-FA3E07835AD6}"/>
          </ac:spMkLst>
        </pc:spChg>
        <pc:spChg chg="mod">
          <ac:chgData name="İpek SAYRAK" userId="4289f9d0-8219-4498-9954-95786326b62e" providerId="ADAL" clId="{0EEFD021-B957-4388-B133-3498F9B4D401}" dt="2021-11-22T09:28:59.474" v="697" actId="26606"/>
          <ac:spMkLst>
            <pc:docMk/>
            <pc:sldMk cId="4281580349" sldId="274"/>
            <ac:spMk id="7" creationId="{AA3337E3-AA54-4DC7-A3AF-265CEAC7DAE8}"/>
          </ac:spMkLst>
        </pc:spChg>
        <pc:spChg chg="add del">
          <ac:chgData name="İpek SAYRAK" userId="4289f9d0-8219-4498-9954-95786326b62e" providerId="ADAL" clId="{0EEFD021-B957-4388-B133-3498F9B4D401}" dt="2021-11-22T09:28:59.474" v="697" actId="26606"/>
          <ac:spMkLst>
            <pc:docMk/>
            <pc:sldMk cId="4281580349" sldId="274"/>
            <ac:spMk id="12" creationId="{5DB23C2B-2054-4D8B-9E98-9190F8E05EAD}"/>
          </ac:spMkLst>
        </pc:spChg>
        <pc:spChg chg="add del">
          <ac:chgData name="İpek SAYRAK" userId="4289f9d0-8219-4498-9954-95786326b62e" providerId="ADAL" clId="{0EEFD021-B957-4388-B133-3498F9B4D401}" dt="2021-11-22T09:28:59.474" v="697" actId="26606"/>
          <ac:spMkLst>
            <pc:docMk/>
            <pc:sldMk cId="4281580349" sldId="274"/>
            <ac:spMk id="14" creationId="{8797B5BC-9873-45F9-97D6-298FB5AF08FF}"/>
          </ac:spMkLst>
        </pc:spChg>
        <pc:spChg chg="add del">
          <ac:chgData name="İpek SAYRAK" userId="4289f9d0-8219-4498-9954-95786326b62e" providerId="ADAL" clId="{0EEFD021-B957-4388-B133-3498F9B4D401}" dt="2021-11-22T09:28:59.474" v="697" actId="26606"/>
          <ac:spMkLst>
            <pc:docMk/>
            <pc:sldMk cId="4281580349" sldId="274"/>
            <ac:spMk id="16" creationId="{665C2FCD-09A4-4B4B-AA73-F330DFE91799}"/>
          </ac:spMkLst>
        </pc:spChg>
      </pc:sldChg>
      <pc:sldChg chg="addSp delSp modSp mod setBg">
        <pc:chgData name="İpek SAYRAK" userId="4289f9d0-8219-4498-9954-95786326b62e" providerId="ADAL" clId="{0EEFD021-B957-4388-B133-3498F9B4D401}" dt="2021-11-22T09:29:02.286" v="698" actId="26606"/>
        <pc:sldMkLst>
          <pc:docMk/>
          <pc:sldMk cId="2455416729" sldId="275"/>
        </pc:sldMkLst>
        <pc:spChg chg="mod">
          <ac:chgData name="İpek SAYRAK" userId="4289f9d0-8219-4498-9954-95786326b62e" providerId="ADAL" clId="{0EEFD021-B957-4388-B133-3498F9B4D401}" dt="2021-11-22T09:29:02.286" v="698" actId="26606"/>
          <ac:spMkLst>
            <pc:docMk/>
            <pc:sldMk cId="2455416729" sldId="275"/>
            <ac:spMk id="2" creationId="{CACF4999-D180-48EE-9354-FB35A8EABB86}"/>
          </ac:spMkLst>
        </pc:spChg>
        <pc:spChg chg="mod">
          <ac:chgData name="İpek SAYRAK" userId="4289f9d0-8219-4498-9954-95786326b62e" providerId="ADAL" clId="{0EEFD021-B957-4388-B133-3498F9B4D401}" dt="2021-11-22T09:29:02.286" v="698" actId="26606"/>
          <ac:spMkLst>
            <pc:docMk/>
            <pc:sldMk cId="2455416729" sldId="275"/>
            <ac:spMk id="3" creationId="{BAD097FD-2080-4376-B4A8-22D61C02CA3B}"/>
          </ac:spMkLst>
        </pc:spChg>
        <pc:spChg chg="add del">
          <ac:chgData name="İpek SAYRAK" userId="4289f9d0-8219-4498-9954-95786326b62e" providerId="ADAL" clId="{0EEFD021-B957-4388-B133-3498F9B4D401}" dt="2021-11-22T09:29:02.286" v="698" actId="26606"/>
          <ac:spMkLst>
            <pc:docMk/>
            <pc:sldMk cId="2455416729" sldId="275"/>
            <ac:spMk id="9" creationId="{5DB23C2B-2054-4D8B-9E98-9190F8E05EAD}"/>
          </ac:spMkLst>
        </pc:spChg>
        <pc:spChg chg="add del">
          <ac:chgData name="İpek SAYRAK" userId="4289f9d0-8219-4498-9954-95786326b62e" providerId="ADAL" clId="{0EEFD021-B957-4388-B133-3498F9B4D401}" dt="2021-11-22T09:29:02.286" v="698" actId="26606"/>
          <ac:spMkLst>
            <pc:docMk/>
            <pc:sldMk cId="2455416729" sldId="275"/>
            <ac:spMk id="11" creationId="{8797B5BC-9873-45F9-97D6-298FB5AF08FF}"/>
          </ac:spMkLst>
        </pc:spChg>
        <pc:spChg chg="add del">
          <ac:chgData name="İpek SAYRAK" userId="4289f9d0-8219-4498-9954-95786326b62e" providerId="ADAL" clId="{0EEFD021-B957-4388-B133-3498F9B4D401}" dt="2021-11-22T09:29:02.286" v="698" actId="26606"/>
          <ac:spMkLst>
            <pc:docMk/>
            <pc:sldMk cId="2455416729" sldId="275"/>
            <ac:spMk id="13" creationId="{665C2FCD-09A4-4B4B-AA73-F330DFE91799}"/>
          </ac:spMkLst>
        </pc:spChg>
      </pc:sldChg>
      <pc:sldChg chg="modSp mod">
        <pc:chgData name="İpek SAYRAK" userId="4289f9d0-8219-4498-9954-95786326b62e" providerId="ADAL" clId="{0EEFD021-B957-4388-B133-3498F9B4D401}" dt="2021-11-22T09:52:03.965" v="1185" actId="20577"/>
        <pc:sldMkLst>
          <pc:docMk/>
          <pc:sldMk cId="3723775024" sldId="276"/>
        </pc:sldMkLst>
        <pc:spChg chg="mod">
          <ac:chgData name="İpek SAYRAK" userId="4289f9d0-8219-4498-9954-95786326b62e" providerId="ADAL" clId="{0EEFD021-B957-4388-B133-3498F9B4D401}" dt="2021-11-19T13:59:06.707" v="44"/>
          <ac:spMkLst>
            <pc:docMk/>
            <pc:sldMk cId="3723775024" sldId="276"/>
            <ac:spMk id="2" creationId="{031A8E65-DB84-414A-8194-C6016FD4FFE7}"/>
          </ac:spMkLst>
        </pc:spChg>
        <pc:spChg chg="mod">
          <ac:chgData name="İpek SAYRAK" userId="4289f9d0-8219-4498-9954-95786326b62e" providerId="ADAL" clId="{0EEFD021-B957-4388-B133-3498F9B4D401}" dt="2021-11-22T09:52:03.965" v="1185" actId="20577"/>
          <ac:spMkLst>
            <pc:docMk/>
            <pc:sldMk cId="3723775024" sldId="276"/>
            <ac:spMk id="3" creationId="{13CFE864-B90D-4D0F-8FB3-846559AE8229}"/>
          </ac:spMkLst>
        </pc:spChg>
      </pc:sldChg>
      <pc:sldChg chg="modSp mod">
        <pc:chgData name="İpek SAYRAK" userId="4289f9d0-8219-4498-9954-95786326b62e" providerId="ADAL" clId="{0EEFD021-B957-4388-B133-3498F9B4D401}" dt="2021-11-22T09:44:17.804" v="957" actId="14100"/>
        <pc:sldMkLst>
          <pc:docMk/>
          <pc:sldMk cId="1292335260" sldId="320"/>
        </pc:sldMkLst>
        <pc:spChg chg="mod">
          <ac:chgData name="İpek SAYRAK" userId="4289f9d0-8219-4498-9954-95786326b62e" providerId="ADAL" clId="{0EEFD021-B957-4388-B133-3498F9B4D401}" dt="2021-11-22T09:44:17.804" v="957" actId="14100"/>
          <ac:spMkLst>
            <pc:docMk/>
            <pc:sldMk cId="1292335260" sldId="320"/>
            <ac:spMk id="2" creationId="{F6E05C12-3681-4BE2-9AD4-D92C7710FB04}"/>
          </ac:spMkLst>
        </pc:spChg>
      </pc:sldChg>
      <pc:sldChg chg="modSp">
        <pc:chgData name="İpek SAYRAK" userId="4289f9d0-8219-4498-9954-95786326b62e" providerId="ADAL" clId="{0EEFD021-B957-4388-B133-3498F9B4D401}" dt="2021-11-22T09:45:53.474" v="996" actId="13926"/>
        <pc:sldMkLst>
          <pc:docMk/>
          <pc:sldMk cId="4105626713" sldId="321"/>
        </pc:sldMkLst>
        <pc:graphicFrameChg chg="mod">
          <ac:chgData name="İpek SAYRAK" userId="4289f9d0-8219-4498-9954-95786326b62e" providerId="ADAL" clId="{0EEFD021-B957-4388-B133-3498F9B4D401}" dt="2021-11-22T09:45:53.474" v="996" actId="13926"/>
          <ac:graphicFrameMkLst>
            <pc:docMk/>
            <pc:sldMk cId="4105626713" sldId="321"/>
            <ac:graphicFrameMk id="7" creationId="{2F531025-17DC-4A9A-A7CE-4C0D90C51265}"/>
          </ac:graphicFrameMkLst>
        </pc:graphicFrameChg>
      </pc:sldChg>
      <pc:sldChg chg="modSp mod">
        <pc:chgData name="İpek SAYRAK" userId="4289f9d0-8219-4498-9954-95786326b62e" providerId="ADAL" clId="{0EEFD021-B957-4388-B133-3498F9B4D401}" dt="2021-11-22T09:54:07.281" v="1381" actId="20577"/>
        <pc:sldMkLst>
          <pc:docMk/>
          <pc:sldMk cId="255171478" sldId="322"/>
        </pc:sldMkLst>
        <pc:spChg chg="mod">
          <ac:chgData name="İpek SAYRAK" userId="4289f9d0-8219-4498-9954-95786326b62e" providerId="ADAL" clId="{0EEFD021-B957-4388-B133-3498F9B4D401}" dt="2021-11-19T13:55:31.427" v="37" actId="20577"/>
          <ac:spMkLst>
            <pc:docMk/>
            <pc:sldMk cId="255171478" sldId="322"/>
            <ac:spMk id="2" creationId="{0C5E000D-D178-48E9-B2AC-8E788EA6AFCB}"/>
          </ac:spMkLst>
        </pc:spChg>
        <pc:spChg chg="mod">
          <ac:chgData name="İpek SAYRAK" userId="4289f9d0-8219-4498-9954-95786326b62e" providerId="ADAL" clId="{0EEFD021-B957-4388-B133-3498F9B4D401}" dt="2021-11-22T09:54:07.281" v="1381" actId="20577"/>
          <ac:spMkLst>
            <pc:docMk/>
            <pc:sldMk cId="255171478" sldId="322"/>
            <ac:spMk id="3" creationId="{7F1204D2-5ABE-4D9F-8607-381EA1F16FA5}"/>
          </ac:spMkLst>
        </pc:spChg>
      </pc:sldChg>
      <pc:sldChg chg="modSp add mod">
        <pc:chgData name="İpek SAYRAK" userId="4289f9d0-8219-4498-9954-95786326b62e" providerId="ADAL" clId="{0EEFD021-B957-4388-B133-3498F9B4D401}" dt="2021-11-19T13:59:06.707" v="44"/>
        <pc:sldMkLst>
          <pc:docMk/>
          <pc:sldMk cId="257728569" sldId="323"/>
        </pc:sldMkLst>
        <pc:spChg chg="mod">
          <ac:chgData name="İpek SAYRAK" userId="4289f9d0-8219-4498-9954-95786326b62e" providerId="ADAL" clId="{0EEFD021-B957-4388-B133-3498F9B4D401}" dt="2021-11-19T13:59:06.707" v="44"/>
          <ac:spMkLst>
            <pc:docMk/>
            <pc:sldMk cId="257728569" sldId="323"/>
            <ac:spMk id="2" creationId="{1D749EE5-E499-4002-8F9B-C5ED1DA1471C}"/>
          </ac:spMkLst>
        </pc:spChg>
        <pc:spChg chg="mod">
          <ac:chgData name="İpek SAYRAK" userId="4289f9d0-8219-4498-9954-95786326b62e" providerId="ADAL" clId="{0EEFD021-B957-4388-B133-3498F9B4D401}" dt="2021-11-19T13:53:26.418" v="23" actId="1076"/>
          <ac:spMkLst>
            <pc:docMk/>
            <pc:sldMk cId="257728569" sldId="323"/>
            <ac:spMk id="3" creationId="{5DF6684A-B7CE-4F28-811A-C7E5E7197F47}"/>
          </ac:spMkLst>
        </pc:spChg>
      </pc:sldChg>
      <pc:sldChg chg="modSp add mod">
        <pc:chgData name="İpek SAYRAK" userId="4289f9d0-8219-4498-9954-95786326b62e" providerId="ADAL" clId="{0EEFD021-B957-4388-B133-3498F9B4D401}" dt="2021-11-22T09:51:32.218" v="1171" actId="20577"/>
        <pc:sldMkLst>
          <pc:docMk/>
          <pc:sldMk cId="273842331" sldId="324"/>
        </pc:sldMkLst>
        <pc:spChg chg="mod">
          <ac:chgData name="İpek SAYRAK" userId="4289f9d0-8219-4498-9954-95786326b62e" providerId="ADAL" clId="{0EEFD021-B957-4388-B133-3498F9B4D401}" dt="2021-11-19T13:59:06.707" v="44"/>
          <ac:spMkLst>
            <pc:docMk/>
            <pc:sldMk cId="273842331" sldId="324"/>
            <ac:spMk id="2" creationId="{1D749EE5-E499-4002-8F9B-C5ED1DA1471C}"/>
          </ac:spMkLst>
        </pc:spChg>
        <pc:spChg chg="mod">
          <ac:chgData name="İpek SAYRAK" userId="4289f9d0-8219-4498-9954-95786326b62e" providerId="ADAL" clId="{0EEFD021-B957-4388-B133-3498F9B4D401}" dt="2021-11-22T09:51:32.218" v="1171" actId="20577"/>
          <ac:spMkLst>
            <pc:docMk/>
            <pc:sldMk cId="273842331" sldId="324"/>
            <ac:spMk id="3" creationId="{5DF6684A-B7CE-4F28-811A-C7E5E7197F47}"/>
          </ac:spMkLst>
        </pc:spChg>
      </pc:sldChg>
      <pc:sldChg chg="modSp add">
        <pc:chgData name="İpek SAYRAK" userId="4289f9d0-8219-4498-9954-95786326b62e" providerId="ADAL" clId="{0EEFD021-B957-4388-B133-3498F9B4D401}" dt="2021-11-19T13:59:06.707" v="44"/>
        <pc:sldMkLst>
          <pc:docMk/>
          <pc:sldMk cId="3153023873" sldId="325"/>
        </pc:sldMkLst>
        <pc:spChg chg="mod">
          <ac:chgData name="İpek SAYRAK" userId="4289f9d0-8219-4498-9954-95786326b62e" providerId="ADAL" clId="{0EEFD021-B957-4388-B133-3498F9B4D401}" dt="2021-11-19T13:59:06.707" v="44"/>
          <ac:spMkLst>
            <pc:docMk/>
            <pc:sldMk cId="3153023873" sldId="325"/>
            <ac:spMk id="2" creationId="{1D749EE5-E499-4002-8F9B-C5ED1DA1471C}"/>
          </ac:spMkLst>
        </pc:spChg>
      </pc:sldChg>
      <pc:sldChg chg="addSp delSp modSp add mod ord setBg">
        <pc:chgData name="İpek SAYRAK" userId="4289f9d0-8219-4498-9954-95786326b62e" providerId="ADAL" clId="{0EEFD021-B957-4388-B133-3498F9B4D401}" dt="2021-11-22T09:32:49.203" v="920"/>
        <pc:sldMkLst>
          <pc:docMk/>
          <pc:sldMk cId="4090839833" sldId="326"/>
        </pc:sldMkLst>
        <pc:spChg chg="mod">
          <ac:chgData name="İpek SAYRAK" userId="4289f9d0-8219-4498-9954-95786326b62e" providerId="ADAL" clId="{0EEFD021-B957-4388-B133-3498F9B4D401}" dt="2021-11-22T09:32:46.241" v="918" actId="26606"/>
          <ac:spMkLst>
            <pc:docMk/>
            <pc:sldMk cId="4090839833" sldId="326"/>
            <ac:spMk id="2" creationId="{CEC1B6C3-245A-4665-8F46-E0A9E8036253}"/>
          </ac:spMkLst>
        </pc:spChg>
        <pc:spChg chg="del mod">
          <ac:chgData name="İpek SAYRAK" userId="4289f9d0-8219-4498-9954-95786326b62e" providerId="ADAL" clId="{0EEFD021-B957-4388-B133-3498F9B4D401}" dt="2021-11-22T09:32:46.241" v="918" actId="26606"/>
          <ac:spMkLst>
            <pc:docMk/>
            <pc:sldMk cId="4090839833" sldId="326"/>
            <ac:spMk id="3" creationId="{821DE223-BF16-4341-889A-52554C6CCD65}"/>
          </ac:spMkLst>
        </pc:spChg>
        <pc:graphicFrameChg chg="add">
          <ac:chgData name="İpek SAYRAK" userId="4289f9d0-8219-4498-9954-95786326b62e" providerId="ADAL" clId="{0EEFD021-B957-4388-B133-3498F9B4D401}" dt="2021-11-22T09:32:46.241" v="918" actId="26606"/>
          <ac:graphicFrameMkLst>
            <pc:docMk/>
            <pc:sldMk cId="4090839833" sldId="326"/>
            <ac:graphicFrameMk id="5" creationId="{89794737-7E78-4B64-B454-C566A878645F}"/>
          </ac:graphicFrameMkLst>
        </pc:graphicFrameChg>
      </pc:sldChg>
      <pc:sldChg chg="addSp modSp new mod">
        <pc:chgData name="İpek SAYRAK" userId="4289f9d0-8219-4498-9954-95786326b62e" providerId="ADAL" clId="{0EEFD021-B957-4388-B133-3498F9B4D401}" dt="2021-11-22T09:47:53.840" v="1036" actId="20577"/>
        <pc:sldMkLst>
          <pc:docMk/>
          <pc:sldMk cId="3936326492" sldId="327"/>
        </pc:sldMkLst>
        <pc:spChg chg="mod">
          <ac:chgData name="İpek SAYRAK" userId="4289f9d0-8219-4498-9954-95786326b62e" providerId="ADAL" clId="{0EEFD021-B957-4388-B133-3498F9B4D401}" dt="2021-11-22T09:07:36.780" v="337" actId="20577"/>
          <ac:spMkLst>
            <pc:docMk/>
            <pc:sldMk cId="3936326492" sldId="327"/>
            <ac:spMk id="2" creationId="{94EE89D4-D592-491D-A829-D7D56A977FC0}"/>
          </ac:spMkLst>
        </pc:spChg>
        <pc:spChg chg="mod">
          <ac:chgData name="İpek SAYRAK" userId="4289f9d0-8219-4498-9954-95786326b62e" providerId="ADAL" clId="{0EEFD021-B957-4388-B133-3498F9B4D401}" dt="2021-11-22T09:47:53.840" v="1036" actId="20577"/>
          <ac:spMkLst>
            <pc:docMk/>
            <pc:sldMk cId="3936326492" sldId="327"/>
            <ac:spMk id="3" creationId="{E776B97F-8A88-4F89-A66C-8927EDA9A13E}"/>
          </ac:spMkLst>
        </pc:spChg>
        <pc:picChg chg="add mod">
          <ac:chgData name="İpek SAYRAK" userId="4289f9d0-8219-4498-9954-95786326b62e" providerId="ADAL" clId="{0EEFD021-B957-4388-B133-3498F9B4D401}" dt="2021-11-22T09:08:00.797" v="340" actId="1076"/>
          <ac:picMkLst>
            <pc:docMk/>
            <pc:sldMk cId="3936326492" sldId="327"/>
            <ac:picMk id="4" creationId="{93EEF748-3B7C-4383-89E7-256BE3714D9D}"/>
          </ac:picMkLst>
        </pc:picChg>
      </pc:sldChg>
      <pc:sldChg chg="addSp delSp modSp new mod">
        <pc:chgData name="İpek SAYRAK" userId="4289f9d0-8219-4498-9954-95786326b62e" providerId="ADAL" clId="{0EEFD021-B957-4388-B133-3498F9B4D401}" dt="2021-11-22T09:28:26.507" v="693" actId="1076"/>
        <pc:sldMkLst>
          <pc:docMk/>
          <pc:sldMk cId="1258208530" sldId="328"/>
        </pc:sldMkLst>
        <pc:spChg chg="mod">
          <ac:chgData name="İpek SAYRAK" userId="4289f9d0-8219-4498-9954-95786326b62e" providerId="ADAL" clId="{0EEFD021-B957-4388-B133-3498F9B4D401}" dt="2021-11-22T09:22:44.338" v="678" actId="20577"/>
          <ac:spMkLst>
            <pc:docMk/>
            <pc:sldMk cId="1258208530" sldId="328"/>
            <ac:spMk id="2" creationId="{3D6799FA-93A4-4E4B-8DD9-DB730B65D7E1}"/>
          </ac:spMkLst>
        </pc:spChg>
        <pc:spChg chg="del">
          <ac:chgData name="İpek SAYRAK" userId="4289f9d0-8219-4498-9954-95786326b62e" providerId="ADAL" clId="{0EEFD021-B957-4388-B133-3498F9B4D401}" dt="2021-11-22T09:25:39.703" v="679" actId="931"/>
          <ac:spMkLst>
            <pc:docMk/>
            <pc:sldMk cId="1258208530" sldId="328"/>
            <ac:spMk id="3" creationId="{C37C8135-2655-4DC1-BCA1-BE8178B93E3C}"/>
          </ac:spMkLst>
        </pc:spChg>
        <pc:spChg chg="add del mod">
          <ac:chgData name="İpek SAYRAK" userId="4289f9d0-8219-4498-9954-95786326b62e" providerId="ADAL" clId="{0EEFD021-B957-4388-B133-3498F9B4D401}" dt="2021-11-22T09:26:35.663" v="681" actId="931"/>
          <ac:spMkLst>
            <pc:docMk/>
            <pc:sldMk cId="1258208530" sldId="328"/>
            <ac:spMk id="7" creationId="{0CEA1E1C-3DB1-4A7E-AF35-F4CBC7880B64}"/>
          </ac:spMkLst>
        </pc:spChg>
        <pc:spChg chg="add del mod">
          <ac:chgData name="İpek SAYRAK" userId="4289f9d0-8219-4498-9954-95786326b62e" providerId="ADAL" clId="{0EEFD021-B957-4388-B133-3498F9B4D401}" dt="2021-11-22T09:27:55.466" v="683" actId="931"/>
          <ac:spMkLst>
            <pc:docMk/>
            <pc:sldMk cId="1258208530" sldId="328"/>
            <ac:spMk id="11" creationId="{BFC4E042-4972-4F22-BD68-0AD3F29F8ED3}"/>
          </ac:spMkLst>
        </pc:spChg>
        <pc:picChg chg="add del mod">
          <ac:chgData name="İpek SAYRAK" userId="4289f9d0-8219-4498-9954-95786326b62e" providerId="ADAL" clId="{0EEFD021-B957-4388-B133-3498F9B4D401}" dt="2021-11-22T09:25:41.838" v="680" actId="478"/>
          <ac:picMkLst>
            <pc:docMk/>
            <pc:sldMk cId="1258208530" sldId="328"/>
            <ac:picMk id="5" creationId="{37907159-A8B3-4794-BE11-F4426E737143}"/>
          </ac:picMkLst>
        </pc:picChg>
        <pc:picChg chg="add del mod">
          <ac:chgData name="İpek SAYRAK" userId="4289f9d0-8219-4498-9954-95786326b62e" providerId="ADAL" clId="{0EEFD021-B957-4388-B133-3498F9B4D401}" dt="2021-11-22T09:26:37.395" v="682" actId="478"/>
          <ac:picMkLst>
            <pc:docMk/>
            <pc:sldMk cId="1258208530" sldId="328"/>
            <ac:picMk id="9" creationId="{4109743D-8F7E-4DD4-BD75-56CFD4B9CDE1}"/>
          </ac:picMkLst>
        </pc:picChg>
        <pc:picChg chg="add mod">
          <ac:chgData name="İpek SAYRAK" userId="4289f9d0-8219-4498-9954-95786326b62e" providerId="ADAL" clId="{0EEFD021-B957-4388-B133-3498F9B4D401}" dt="2021-11-22T09:28:11.955" v="690" actId="1076"/>
          <ac:picMkLst>
            <pc:docMk/>
            <pc:sldMk cId="1258208530" sldId="328"/>
            <ac:picMk id="13" creationId="{6EC7E923-48B7-4EA9-986C-A356AD24BD2F}"/>
          </ac:picMkLst>
        </pc:picChg>
        <pc:picChg chg="add mod">
          <ac:chgData name="İpek SAYRAK" userId="4289f9d0-8219-4498-9954-95786326b62e" providerId="ADAL" clId="{0EEFD021-B957-4388-B133-3498F9B4D401}" dt="2021-11-22T09:28:26.507" v="693" actId="1076"/>
          <ac:picMkLst>
            <pc:docMk/>
            <pc:sldMk cId="1258208530" sldId="328"/>
            <ac:picMk id="14" creationId="{954C0FA4-385F-4530-97EF-1D131773B57A}"/>
          </ac:picMkLst>
        </pc:picChg>
      </pc:sldChg>
      <pc:sldChg chg="addSp delSp modSp new mod ord setBg chgLayout">
        <pc:chgData name="İpek SAYRAK" userId="4289f9d0-8219-4498-9954-95786326b62e" providerId="ADAL" clId="{0EEFD021-B957-4388-B133-3498F9B4D401}" dt="2021-11-23T13:56:50.915" v="1487" actId="20577"/>
        <pc:sldMkLst>
          <pc:docMk/>
          <pc:sldMk cId="500231320" sldId="329"/>
        </pc:sldMkLst>
        <pc:spChg chg="mod ord">
          <ac:chgData name="İpek SAYRAK" userId="4289f9d0-8219-4498-9954-95786326b62e" providerId="ADAL" clId="{0EEFD021-B957-4388-B133-3498F9B4D401}" dt="2021-11-22T09:43:03.563" v="950" actId="20577"/>
          <ac:spMkLst>
            <pc:docMk/>
            <pc:sldMk cId="500231320" sldId="329"/>
            <ac:spMk id="2" creationId="{5DFA9954-6F16-4A6C-92EB-755C35F5E742}"/>
          </ac:spMkLst>
        </pc:spChg>
        <pc:spChg chg="del mod ord">
          <ac:chgData name="İpek SAYRAK" userId="4289f9d0-8219-4498-9954-95786326b62e" providerId="ADAL" clId="{0EEFD021-B957-4388-B133-3498F9B4D401}" dt="2021-11-22T09:32:13.030" v="912" actId="26606"/>
          <ac:spMkLst>
            <pc:docMk/>
            <pc:sldMk cId="500231320" sldId="329"/>
            <ac:spMk id="3" creationId="{A1E539F5-00A3-46CB-8958-DDF72595CF89}"/>
          </ac:spMkLst>
        </pc:spChg>
        <pc:graphicFrameChg chg="add mod modGraphic">
          <ac:chgData name="İpek SAYRAK" userId="4289f9d0-8219-4498-9954-95786326b62e" providerId="ADAL" clId="{0EEFD021-B957-4388-B133-3498F9B4D401}" dt="2021-11-23T13:56:50.915" v="1487" actId="20577"/>
          <ac:graphicFrameMkLst>
            <pc:docMk/>
            <pc:sldMk cId="500231320" sldId="329"/>
            <ac:graphicFrameMk id="5" creationId="{55C38AD3-BCE1-45D8-8E24-DA368CB7A77B}"/>
          </ac:graphicFrameMkLst>
        </pc:graphicFrame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C0C46-F4CA-4AE3-8DE9-ADA8C844D55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D88BD2F-985C-4F3C-9E88-BF29900A67F1}">
      <dgm:prSet/>
      <dgm:spPr/>
      <dgm:t>
        <a:bodyPr/>
        <a:lstStyle/>
        <a:p>
          <a:r>
            <a:rPr lang="tr-TR"/>
            <a:t>Erasmus+ ve Yurtdışı Programlar Koordinatörlüğünün Görevleri</a:t>
          </a:r>
          <a:endParaRPr lang="en-US"/>
        </a:p>
      </dgm:t>
    </dgm:pt>
    <dgm:pt modelId="{435F83FD-F2CD-4384-8E5F-EDEC2BA70B69}" type="parTrans" cxnId="{E0D440CF-BB5B-44F3-9152-07E333F40340}">
      <dgm:prSet/>
      <dgm:spPr/>
      <dgm:t>
        <a:bodyPr/>
        <a:lstStyle/>
        <a:p>
          <a:endParaRPr lang="en-US"/>
        </a:p>
      </dgm:t>
    </dgm:pt>
    <dgm:pt modelId="{CD4A83DD-30D2-44AB-BB23-7C3C7450993A}" type="sibTrans" cxnId="{E0D440CF-BB5B-44F3-9152-07E333F40340}">
      <dgm:prSet/>
      <dgm:spPr/>
      <dgm:t>
        <a:bodyPr/>
        <a:lstStyle/>
        <a:p>
          <a:endParaRPr lang="en-US"/>
        </a:p>
      </dgm:t>
    </dgm:pt>
    <dgm:pt modelId="{8753B5E6-F920-4B8F-9E48-5EF713D17093}">
      <dgm:prSet/>
      <dgm:spPr/>
      <dgm:t>
        <a:bodyPr/>
        <a:lstStyle/>
        <a:p>
          <a:r>
            <a:rPr lang="tr-TR"/>
            <a:t>Erasmus+ Öğrenci Öğrenim ve Staj Hareketliliği</a:t>
          </a:r>
          <a:endParaRPr lang="en-US"/>
        </a:p>
      </dgm:t>
    </dgm:pt>
    <dgm:pt modelId="{2BC7E262-273D-431C-BD03-D4A2E752F397}" type="parTrans" cxnId="{EA8615B2-4CEC-4C5E-9E84-84C15B1AE91B}">
      <dgm:prSet/>
      <dgm:spPr/>
      <dgm:t>
        <a:bodyPr/>
        <a:lstStyle/>
        <a:p>
          <a:endParaRPr lang="en-US"/>
        </a:p>
      </dgm:t>
    </dgm:pt>
    <dgm:pt modelId="{916E1273-5CFE-4685-808D-A9ABE4DFA91B}" type="sibTrans" cxnId="{EA8615B2-4CEC-4C5E-9E84-84C15B1AE91B}">
      <dgm:prSet/>
      <dgm:spPr/>
      <dgm:t>
        <a:bodyPr/>
        <a:lstStyle/>
        <a:p>
          <a:endParaRPr lang="en-US"/>
        </a:p>
      </dgm:t>
    </dgm:pt>
    <dgm:pt modelId="{60D4F044-65B6-45A5-9904-2E7FDBDD614D}">
      <dgm:prSet/>
      <dgm:spPr/>
      <dgm:t>
        <a:bodyPr/>
        <a:lstStyle/>
        <a:p>
          <a:r>
            <a:rPr lang="tr-TR"/>
            <a:t>Erasmus Bölüm Koordinatörlerinin Görevleri</a:t>
          </a:r>
          <a:endParaRPr lang="en-US"/>
        </a:p>
      </dgm:t>
    </dgm:pt>
    <dgm:pt modelId="{4D717672-6809-44BC-B047-C743227FA951}" type="parTrans" cxnId="{5E8BA347-06F7-49EA-BA05-DCA90F498E14}">
      <dgm:prSet/>
      <dgm:spPr/>
      <dgm:t>
        <a:bodyPr/>
        <a:lstStyle/>
        <a:p>
          <a:endParaRPr lang="en-US"/>
        </a:p>
      </dgm:t>
    </dgm:pt>
    <dgm:pt modelId="{D19ECB62-543D-4DBE-9358-40D9F7370952}" type="sibTrans" cxnId="{5E8BA347-06F7-49EA-BA05-DCA90F498E14}">
      <dgm:prSet/>
      <dgm:spPr/>
      <dgm:t>
        <a:bodyPr/>
        <a:lstStyle/>
        <a:p>
          <a:endParaRPr lang="en-US"/>
        </a:p>
      </dgm:t>
    </dgm:pt>
    <dgm:pt modelId="{86958EF1-3545-44CE-936F-692DFAE584CD}" type="pres">
      <dgm:prSet presAssocID="{39BC0C46-F4CA-4AE3-8DE9-ADA8C844D55B}" presName="linear" presStyleCnt="0">
        <dgm:presLayoutVars>
          <dgm:animLvl val="lvl"/>
          <dgm:resizeHandles val="exact"/>
        </dgm:presLayoutVars>
      </dgm:prSet>
      <dgm:spPr/>
    </dgm:pt>
    <dgm:pt modelId="{CDF35B17-01A3-4C1A-95D7-6BDDADA90788}" type="pres">
      <dgm:prSet presAssocID="{2D88BD2F-985C-4F3C-9E88-BF29900A67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21E0D4-B0CB-485E-A401-A7F5B0DEE4A7}" type="pres">
      <dgm:prSet presAssocID="{CD4A83DD-30D2-44AB-BB23-7C3C7450993A}" presName="spacer" presStyleCnt="0"/>
      <dgm:spPr/>
    </dgm:pt>
    <dgm:pt modelId="{085169A1-9C98-47A7-8EB2-4B264B225F32}" type="pres">
      <dgm:prSet presAssocID="{8753B5E6-F920-4B8F-9E48-5EF713D170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19B5BB-0F1A-4B1A-A95E-0A382073B23F}" type="pres">
      <dgm:prSet presAssocID="{916E1273-5CFE-4685-808D-A9ABE4DFA91B}" presName="spacer" presStyleCnt="0"/>
      <dgm:spPr/>
    </dgm:pt>
    <dgm:pt modelId="{27AE3654-D1A7-4F96-ABBB-9AFC98AAC9A9}" type="pres">
      <dgm:prSet presAssocID="{60D4F044-65B6-45A5-9904-2E7FDBDD614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A54F903-61BF-4DCE-9743-3423878A085A}" type="presOf" srcId="{60D4F044-65B6-45A5-9904-2E7FDBDD614D}" destId="{27AE3654-D1A7-4F96-ABBB-9AFC98AAC9A9}" srcOrd="0" destOrd="0" presId="urn:microsoft.com/office/officeart/2005/8/layout/vList2"/>
    <dgm:cxn modelId="{E4597032-6646-4805-A81E-BCEE526A68CE}" type="presOf" srcId="{39BC0C46-F4CA-4AE3-8DE9-ADA8C844D55B}" destId="{86958EF1-3545-44CE-936F-692DFAE584CD}" srcOrd="0" destOrd="0" presId="urn:microsoft.com/office/officeart/2005/8/layout/vList2"/>
    <dgm:cxn modelId="{5E8BA347-06F7-49EA-BA05-DCA90F498E14}" srcId="{39BC0C46-F4CA-4AE3-8DE9-ADA8C844D55B}" destId="{60D4F044-65B6-45A5-9904-2E7FDBDD614D}" srcOrd="2" destOrd="0" parTransId="{4D717672-6809-44BC-B047-C743227FA951}" sibTransId="{D19ECB62-543D-4DBE-9358-40D9F7370952}"/>
    <dgm:cxn modelId="{6090C4AA-1872-4A69-A6DA-6EEA35289503}" type="presOf" srcId="{8753B5E6-F920-4B8F-9E48-5EF713D17093}" destId="{085169A1-9C98-47A7-8EB2-4B264B225F32}" srcOrd="0" destOrd="0" presId="urn:microsoft.com/office/officeart/2005/8/layout/vList2"/>
    <dgm:cxn modelId="{EA8615B2-4CEC-4C5E-9E84-84C15B1AE91B}" srcId="{39BC0C46-F4CA-4AE3-8DE9-ADA8C844D55B}" destId="{8753B5E6-F920-4B8F-9E48-5EF713D17093}" srcOrd="1" destOrd="0" parTransId="{2BC7E262-273D-431C-BD03-D4A2E752F397}" sibTransId="{916E1273-5CFE-4685-808D-A9ABE4DFA91B}"/>
    <dgm:cxn modelId="{D4A8D0C6-C59E-43E9-A9E9-64391CD74685}" type="presOf" srcId="{2D88BD2F-985C-4F3C-9E88-BF29900A67F1}" destId="{CDF35B17-01A3-4C1A-95D7-6BDDADA90788}" srcOrd="0" destOrd="0" presId="urn:microsoft.com/office/officeart/2005/8/layout/vList2"/>
    <dgm:cxn modelId="{E0D440CF-BB5B-44F3-9152-07E333F40340}" srcId="{39BC0C46-F4CA-4AE3-8DE9-ADA8C844D55B}" destId="{2D88BD2F-985C-4F3C-9E88-BF29900A67F1}" srcOrd="0" destOrd="0" parTransId="{435F83FD-F2CD-4384-8E5F-EDEC2BA70B69}" sibTransId="{CD4A83DD-30D2-44AB-BB23-7C3C7450993A}"/>
    <dgm:cxn modelId="{00E6F820-5CF9-456C-8AFE-1C1407C0C25D}" type="presParOf" srcId="{86958EF1-3545-44CE-936F-692DFAE584CD}" destId="{CDF35B17-01A3-4C1A-95D7-6BDDADA90788}" srcOrd="0" destOrd="0" presId="urn:microsoft.com/office/officeart/2005/8/layout/vList2"/>
    <dgm:cxn modelId="{DB236D68-8EF0-42E8-B5AE-D8394C2413C1}" type="presParOf" srcId="{86958EF1-3545-44CE-936F-692DFAE584CD}" destId="{A121E0D4-B0CB-485E-A401-A7F5B0DEE4A7}" srcOrd="1" destOrd="0" presId="urn:microsoft.com/office/officeart/2005/8/layout/vList2"/>
    <dgm:cxn modelId="{F5E7B616-2E03-44C8-AA65-0641EC0B5F74}" type="presParOf" srcId="{86958EF1-3545-44CE-936F-692DFAE584CD}" destId="{085169A1-9C98-47A7-8EB2-4B264B225F32}" srcOrd="2" destOrd="0" presId="urn:microsoft.com/office/officeart/2005/8/layout/vList2"/>
    <dgm:cxn modelId="{BC5C8247-2240-4801-9059-A37FD9C3D5F5}" type="presParOf" srcId="{86958EF1-3545-44CE-936F-692DFAE584CD}" destId="{FC19B5BB-0F1A-4B1A-A95E-0A382073B23F}" srcOrd="3" destOrd="0" presId="urn:microsoft.com/office/officeart/2005/8/layout/vList2"/>
    <dgm:cxn modelId="{9F47C3C5-8350-4FA7-984D-8EC91C76E43E}" type="presParOf" srcId="{86958EF1-3545-44CE-936F-692DFAE584CD}" destId="{27AE3654-D1A7-4F96-ABBB-9AFC98AAC9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10C90E-5BDC-4DE4-8FB8-60841AC56F3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D4086-D532-49EE-84ED-B7A98CCDF9B1}">
      <dgm:prSet/>
      <dgm:spPr/>
      <dgm:t>
        <a:bodyPr/>
        <a:lstStyle/>
        <a:p>
          <a:r>
            <a:rPr lang="tr-TR" b="1" dirty="0"/>
            <a:t>Erasmus+ ve Yurtdışı Programlar Kurum Koordinatörü </a:t>
          </a:r>
          <a:r>
            <a:rPr lang="tr-TR" dirty="0"/>
            <a:t>Doç. </a:t>
          </a:r>
          <a:r>
            <a:rPr lang="tr-TR"/>
            <a:t>Dr. Demet </a:t>
          </a:r>
          <a:r>
            <a:rPr lang="tr-TR" dirty="0"/>
            <a:t>TÜZÜNKAN</a:t>
          </a:r>
          <a:endParaRPr lang="en-US" dirty="0"/>
        </a:p>
      </dgm:t>
    </dgm:pt>
    <dgm:pt modelId="{1B29763D-A205-410A-BEF1-BC7762CC1B0B}" type="parTrans" cxnId="{4BB1FFC6-5A23-4A62-9196-264DA7D6EC7A}">
      <dgm:prSet/>
      <dgm:spPr/>
      <dgm:t>
        <a:bodyPr/>
        <a:lstStyle/>
        <a:p>
          <a:endParaRPr lang="en-US"/>
        </a:p>
      </dgm:t>
    </dgm:pt>
    <dgm:pt modelId="{ED4555C7-279A-49E9-AA03-2B6FB8D60A3A}" type="sibTrans" cxnId="{4BB1FFC6-5A23-4A62-9196-264DA7D6EC7A}">
      <dgm:prSet/>
      <dgm:spPr/>
      <dgm:t>
        <a:bodyPr/>
        <a:lstStyle/>
        <a:p>
          <a:endParaRPr lang="en-US"/>
        </a:p>
      </dgm:t>
    </dgm:pt>
    <dgm:pt modelId="{7ADF26AD-E8C3-4270-B380-0D6971291F3B}">
      <dgm:prSet/>
      <dgm:spPr/>
      <dgm:t>
        <a:bodyPr/>
        <a:lstStyle/>
        <a:p>
          <a:r>
            <a:rPr lang="tr-TR" b="1"/>
            <a:t>Erasmus+ Koordinatör Yardımcısı ve Kurum Çevirmeni </a:t>
          </a:r>
          <a:r>
            <a:rPr lang="tr-TR"/>
            <a:t>İpek Sayrak</a:t>
          </a:r>
          <a:endParaRPr lang="en-US"/>
        </a:p>
      </dgm:t>
    </dgm:pt>
    <dgm:pt modelId="{35ADA16B-2723-414F-9D7D-F52C01282AD4}" type="parTrans" cxnId="{3E66766D-BA3A-42AB-BCD0-BFD88034D4A3}">
      <dgm:prSet/>
      <dgm:spPr/>
      <dgm:t>
        <a:bodyPr/>
        <a:lstStyle/>
        <a:p>
          <a:endParaRPr lang="en-US"/>
        </a:p>
      </dgm:t>
    </dgm:pt>
    <dgm:pt modelId="{5BCFC5DC-4069-4B9E-9488-3BFFC8975192}" type="sibTrans" cxnId="{3E66766D-BA3A-42AB-BCD0-BFD88034D4A3}">
      <dgm:prSet/>
      <dgm:spPr/>
      <dgm:t>
        <a:bodyPr/>
        <a:lstStyle/>
        <a:p>
          <a:endParaRPr lang="en-US"/>
        </a:p>
      </dgm:t>
    </dgm:pt>
    <dgm:pt modelId="{76810317-0759-4AE9-BBDE-0AAB21363E93}">
      <dgm:prSet/>
      <dgm:spPr/>
      <dgm:t>
        <a:bodyPr/>
        <a:lstStyle/>
        <a:p>
          <a:r>
            <a:rPr lang="tr-TR" b="1"/>
            <a:t>Erasmus+ Değişim Programları Uzmanı </a:t>
          </a:r>
          <a:r>
            <a:rPr lang="tr-TR"/>
            <a:t>Ayşegül Ayfer</a:t>
          </a:r>
          <a:endParaRPr lang="en-US"/>
        </a:p>
      </dgm:t>
    </dgm:pt>
    <dgm:pt modelId="{9E6C586E-170C-4B2F-84EA-5AF69DC7E3B5}" type="parTrans" cxnId="{381B9500-53DE-416D-A2F6-04CF42AC2C95}">
      <dgm:prSet/>
      <dgm:spPr/>
      <dgm:t>
        <a:bodyPr/>
        <a:lstStyle/>
        <a:p>
          <a:endParaRPr lang="en-US"/>
        </a:p>
      </dgm:t>
    </dgm:pt>
    <dgm:pt modelId="{1A97035C-5F11-4CC3-B0AC-6FFFB197AC64}" type="sibTrans" cxnId="{381B9500-53DE-416D-A2F6-04CF42AC2C95}">
      <dgm:prSet/>
      <dgm:spPr/>
      <dgm:t>
        <a:bodyPr/>
        <a:lstStyle/>
        <a:p>
          <a:endParaRPr lang="en-US"/>
        </a:p>
      </dgm:t>
    </dgm:pt>
    <dgm:pt modelId="{8FCDCE91-A25E-444A-BFA2-1AF9814099F6}">
      <dgm:prSet/>
      <dgm:spPr/>
      <dgm:t>
        <a:bodyPr/>
        <a:lstStyle/>
        <a:p>
          <a:r>
            <a:rPr lang="tr-TR" b="1"/>
            <a:t>Erasmus+ Değişim Programları Uzmanı </a:t>
          </a:r>
          <a:r>
            <a:rPr lang="tr-TR"/>
            <a:t>Emre Atsü</a:t>
          </a:r>
          <a:endParaRPr lang="en-US"/>
        </a:p>
      </dgm:t>
    </dgm:pt>
    <dgm:pt modelId="{FA57EE9D-A1BD-4EC3-9D42-15C23EF4153A}" type="parTrans" cxnId="{2A411026-2CAC-4DC9-BCCD-BEC0E8547CE2}">
      <dgm:prSet/>
      <dgm:spPr/>
      <dgm:t>
        <a:bodyPr/>
        <a:lstStyle/>
        <a:p>
          <a:endParaRPr lang="en-US"/>
        </a:p>
      </dgm:t>
    </dgm:pt>
    <dgm:pt modelId="{37627C98-98AA-4AA2-B358-3BA2020F04C5}" type="sibTrans" cxnId="{2A411026-2CAC-4DC9-BCCD-BEC0E8547CE2}">
      <dgm:prSet/>
      <dgm:spPr/>
      <dgm:t>
        <a:bodyPr/>
        <a:lstStyle/>
        <a:p>
          <a:endParaRPr lang="en-US"/>
        </a:p>
      </dgm:t>
    </dgm:pt>
    <dgm:pt modelId="{73C03190-4D03-4660-8444-5671AF9445CB}" type="pres">
      <dgm:prSet presAssocID="{2810C90E-5BDC-4DE4-8FB8-60841AC56F3A}" presName="outerComposite" presStyleCnt="0">
        <dgm:presLayoutVars>
          <dgm:chMax val="5"/>
          <dgm:dir/>
          <dgm:resizeHandles val="exact"/>
        </dgm:presLayoutVars>
      </dgm:prSet>
      <dgm:spPr/>
    </dgm:pt>
    <dgm:pt modelId="{61A0C3D6-995E-47D8-8C50-37DBF87B7AEF}" type="pres">
      <dgm:prSet presAssocID="{2810C90E-5BDC-4DE4-8FB8-60841AC56F3A}" presName="dummyMaxCanvas" presStyleCnt="0">
        <dgm:presLayoutVars/>
      </dgm:prSet>
      <dgm:spPr/>
    </dgm:pt>
    <dgm:pt modelId="{C94D7F40-958A-4D60-BEA5-FFE5091A572B}" type="pres">
      <dgm:prSet presAssocID="{2810C90E-5BDC-4DE4-8FB8-60841AC56F3A}" presName="FourNodes_1" presStyleLbl="node1" presStyleIdx="0" presStyleCnt="4">
        <dgm:presLayoutVars>
          <dgm:bulletEnabled val="1"/>
        </dgm:presLayoutVars>
      </dgm:prSet>
      <dgm:spPr/>
    </dgm:pt>
    <dgm:pt modelId="{41D3D196-7025-44E2-B0B1-3CA3BEA3F1F2}" type="pres">
      <dgm:prSet presAssocID="{2810C90E-5BDC-4DE4-8FB8-60841AC56F3A}" presName="FourNodes_2" presStyleLbl="node1" presStyleIdx="1" presStyleCnt="4">
        <dgm:presLayoutVars>
          <dgm:bulletEnabled val="1"/>
        </dgm:presLayoutVars>
      </dgm:prSet>
      <dgm:spPr/>
    </dgm:pt>
    <dgm:pt modelId="{B66A24DB-CD36-4511-A6B7-8405AC4DC472}" type="pres">
      <dgm:prSet presAssocID="{2810C90E-5BDC-4DE4-8FB8-60841AC56F3A}" presName="FourNodes_3" presStyleLbl="node1" presStyleIdx="2" presStyleCnt="4">
        <dgm:presLayoutVars>
          <dgm:bulletEnabled val="1"/>
        </dgm:presLayoutVars>
      </dgm:prSet>
      <dgm:spPr/>
    </dgm:pt>
    <dgm:pt modelId="{FF0003CF-C35E-4C32-9CB0-8258A227CDB9}" type="pres">
      <dgm:prSet presAssocID="{2810C90E-5BDC-4DE4-8FB8-60841AC56F3A}" presName="FourNodes_4" presStyleLbl="node1" presStyleIdx="3" presStyleCnt="4">
        <dgm:presLayoutVars>
          <dgm:bulletEnabled val="1"/>
        </dgm:presLayoutVars>
      </dgm:prSet>
      <dgm:spPr/>
    </dgm:pt>
    <dgm:pt modelId="{44E2A3BF-B558-49B3-92EB-F141429AECEC}" type="pres">
      <dgm:prSet presAssocID="{2810C90E-5BDC-4DE4-8FB8-60841AC56F3A}" presName="FourConn_1-2" presStyleLbl="fgAccFollowNode1" presStyleIdx="0" presStyleCnt="3">
        <dgm:presLayoutVars>
          <dgm:bulletEnabled val="1"/>
        </dgm:presLayoutVars>
      </dgm:prSet>
      <dgm:spPr/>
    </dgm:pt>
    <dgm:pt modelId="{CE0C85EC-27B1-4D3F-972D-10817E2F5CA1}" type="pres">
      <dgm:prSet presAssocID="{2810C90E-5BDC-4DE4-8FB8-60841AC56F3A}" presName="FourConn_2-3" presStyleLbl="fgAccFollowNode1" presStyleIdx="1" presStyleCnt="3">
        <dgm:presLayoutVars>
          <dgm:bulletEnabled val="1"/>
        </dgm:presLayoutVars>
      </dgm:prSet>
      <dgm:spPr/>
    </dgm:pt>
    <dgm:pt modelId="{C6950F6A-0B8F-44CF-8637-AAD404DA9190}" type="pres">
      <dgm:prSet presAssocID="{2810C90E-5BDC-4DE4-8FB8-60841AC56F3A}" presName="FourConn_3-4" presStyleLbl="fgAccFollowNode1" presStyleIdx="2" presStyleCnt="3">
        <dgm:presLayoutVars>
          <dgm:bulletEnabled val="1"/>
        </dgm:presLayoutVars>
      </dgm:prSet>
      <dgm:spPr/>
    </dgm:pt>
    <dgm:pt modelId="{8304A9F7-E159-43B7-A4AF-C1B582E3BAA8}" type="pres">
      <dgm:prSet presAssocID="{2810C90E-5BDC-4DE4-8FB8-60841AC56F3A}" presName="FourNodes_1_text" presStyleLbl="node1" presStyleIdx="3" presStyleCnt="4">
        <dgm:presLayoutVars>
          <dgm:bulletEnabled val="1"/>
        </dgm:presLayoutVars>
      </dgm:prSet>
      <dgm:spPr/>
    </dgm:pt>
    <dgm:pt modelId="{54DB2920-2486-4250-9F0A-B096CDE59CBA}" type="pres">
      <dgm:prSet presAssocID="{2810C90E-5BDC-4DE4-8FB8-60841AC56F3A}" presName="FourNodes_2_text" presStyleLbl="node1" presStyleIdx="3" presStyleCnt="4">
        <dgm:presLayoutVars>
          <dgm:bulletEnabled val="1"/>
        </dgm:presLayoutVars>
      </dgm:prSet>
      <dgm:spPr/>
    </dgm:pt>
    <dgm:pt modelId="{692D9F73-F209-4DF7-88E7-C78CBAC3CBE7}" type="pres">
      <dgm:prSet presAssocID="{2810C90E-5BDC-4DE4-8FB8-60841AC56F3A}" presName="FourNodes_3_text" presStyleLbl="node1" presStyleIdx="3" presStyleCnt="4">
        <dgm:presLayoutVars>
          <dgm:bulletEnabled val="1"/>
        </dgm:presLayoutVars>
      </dgm:prSet>
      <dgm:spPr/>
    </dgm:pt>
    <dgm:pt modelId="{79DE7982-C882-4376-B518-54CB8AE27C09}" type="pres">
      <dgm:prSet presAssocID="{2810C90E-5BDC-4DE4-8FB8-60841AC56F3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81B9500-53DE-416D-A2F6-04CF42AC2C95}" srcId="{2810C90E-5BDC-4DE4-8FB8-60841AC56F3A}" destId="{76810317-0759-4AE9-BBDE-0AAB21363E93}" srcOrd="2" destOrd="0" parTransId="{9E6C586E-170C-4B2F-84EA-5AF69DC7E3B5}" sibTransId="{1A97035C-5F11-4CC3-B0AC-6FFFB197AC64}"/>
    <dgm:cxn modelId="{000ACA09-7ABA-426C-9A13-3D17848ADE6F}" type="presOf" srcId="{76810317-0759-4AE9-BBDE-0AAB21363E93}" destId="{B66A24DB-CD36-4511-A6B7-8405AC4DC472}" srcOrd="0" destOrd="0" presId="urn:microsoft.com/office/officeart/2005/8/layout/vProcess5"/>
    <dgm:cxn modelId="{421A061E-C08A-43E9-B551-2D67B5980451}" type="presOf" srcId="{76810317-0759-4AE9-BBDE-0AAB21363E93}" destId="{692D9F73-F209-4DF7-88E7-C78CBAC3CBE7}" srcOrd="1" destOrd="0" presId="urn:microsoft.com/office/officeart/2005/8/layout/vProcess5"/>
    <dgm:cxn modelId="{2A411026-2CAC-4DC9-BCCD-BEC0E8547CE2}" srcId="{2810C90E-5BDC-4DE4-8FB8-60841AC56F3A}" destId="{8FCDCE91-A25E-444A-BFA2-1AF9814099F6}" srcOrd="3" destOrd="0" parTransId="{FA57EE9D-A1BD-4EC3-9D42-15C23EF4153A}" sibTransId="{37627C98-98AA-4AA2-B358-3BA2020F04C5}"/>
    <dgm:cxn modelId="{445E0531-D658-4591-843C-57CE0A9F6949}" type="presOf" srcId="{4D4D4086-D532-49EE-84ED-B7A98CCDF9B1}" destId="{8304A9F7-E159-43B7-A4AF-C1B582E3BAA8}" srcOrd="1" destOrd="0" presId="urn:microsoft.com/office/officeart/2005/8/layout/vProcess5"/>
    <dgm:cxn modelId="{DF6CAE6A-D9D1-4679-AB05-334908EDE154}" type="presOf" srcId="{5BCFC5DC-4069-4B9E-9488-3BFFC8975192}" destId="{CE0C85EC-27B1-4D3F-972D-10817E2F5CA1}" srcOrd="0" destOrd="0" presId="urn:microsoft.com/office/officeart/2005/8/layout/vProcess5"/>
    <dgm:cxn modelId="{3E66766D-BA3A-42AB-BCD0-BFD88034D4A3}" srcId="{2810C90E-5BDC-4DE4-8FB8-60841AC56F3A}" destId="{7ADF26AD-E8C3-4270-B380-0D6971291F3B}" srcOrd="1" destOrd="0" parTransId="{35ADA16B-2723-414F-9D7D-F52C01282AD4}" sibTransId="{5BCFC5DC-4069-4B9E-9488-3BFFC8975192}"/>
    <dgm:cxn modelId="{8E9CA352-81FC-4AA7-9B68-CE5D6DCD778A}" type="presOf" srcId="{4D4D4086-D532-49EE-84ED-B7A98CCDF9B1}" destId="{C94D7F40-958A-4D60-BEA5-FFE5091A572B}" srcOrd="0" destOrd="0" presId="urn:microsoft.com/office/officeart/2005/8/layout/vProcess5"/>
    <dgm:cxn modelId="{C2CC3474-2981-425B-8A03-397AC62E95A8}" type="presOf" srcId="{ED4555C7-279A-49E9-AA03-2B6FB8D60A3A}" destId="{44E2A3BF-B558-49B3-92EB-F141429AECEC}" srcOrd="0" destOrd="0" presId="urn:microsoft.com/office/officeart/2005/8/layout/vProcess5"/>
    <dgm:cxn modelId="{1F64F076-1094-46D4-A823-1D62A6FEEF68}" type="presOf" srcId="{7ADF26AD-E8C3-4270-B380-0D6971291F3B}" destId="{54DB2920-2486-4250-9F0A-B096CDE59CBA}" srcOrd="1" destOrd="0" presId="urn:microsoft.com/office/officeart/2005/8/layout/vProcess5"/>
    <dgm:cxn modelId="{F9B7B193-0A67-4B98-94CB-EE3138548F09}" type="presOf" srcId="{8FCDCE91-A25E-444A-BFA2-1AF9814099F6}" destId="{79DE7982-C882-4376-B518-54CB8AE27C09}" srcOrd="1" destOrd="0" presId="urn:microsoft.com/office/officeart/2005/8/layout/vProcess5"/>
    <dgm:cxn modelId="{5C43DB98-5056-4C3E-953F-2F574630FF21}" type="presOf" srcId="{2810C90E-5BDC-4DE4-8FB8-60841AC56F3A}" destId="{73C03190-4D03-4660-8444-5671AF9445CB}" srcOrd="0" destOrd="0" presId="urn:microsoft.com/office/officeart/2005/8/layout/vProcess5"/>
    <dgm:cxn modelId="{6937B99C-F461-4161-B35B-4127FBDE2965}" type="presOf" srcId="{7ADF26AD-E8C3-4270-B380-0D6971291F3B}" destId="{41D3D196-7025-44E2-B0B1-3CA3BEA3F1F2}" srcOrd="0" destOrd="0" presId="urn:microsoft.com/office/officeart/2005/8/layout/vProcess5"/>
    <dgm:cxn modelId="{4BB1FFC6-5A23-4A62-9196-264DA7D6EC7A}" srcId="{2810C90E-5BDC-4DE4-8FB8-60841AC56F3A}" destId="{4D4D4086-D532-49EE-84ED-B7A98CCDF9B1}" srcOrd="0" destOrd="0" parTransId="{1B29763D-A205-410A-BEF1-BC7762CC1B0B}" sibTransId="{ED4555C7-279A-49E9-AA03-2B6FB8D60A3A}"/>
    <dgm:cxn modelId="{3A11D3C8-B611-471B-93A4-FD3E1986826B}" type="presOf" srcId="{1A97035C-5F11-4CC3-B0AC-6FFFB197AC64}" destId="{C6950F6A-0B8F-44CF-8637-AAD404DA9190}" srcOrd="0" destOrd="0" presId="urn:microsoft.com/office/officeart/2005/8/layout/vProcess5"/>
    <dgm:cxn modelId="{FAB581ED-4D13-462C-B9E9-DDAF6CB5C4E2}" type="presOf" srcId="{8FCDCE91-A25E-444A-BFA2-1AF9814099F6}" destId="{FF0003CF-C35E-4C32-9CB0-8258A227CDB9}" srcOrd="0" destOrd="0" presId="urn:microsoft.com/office/officeart/2005/8/layout/vProcess5"/>
    <dgm:cxn modelId="{34B1C624-59EB-42EC-8B78-952C47DB372E}" type="presParOf" srcId="{73C03190-4D03-4660-8444-5671AF9445CB}" destId="{61A0C3D6-995E-47D8-8C50-37DBF87B7AEF}" srcOrd="0" destOrd="0" presId="urn:microsoft.com/office/officeart/2005/8/layout/vProcess5"/>
    <dgm:cxn modelId="{FBF9C7C4-713C-4987-BD5F-772E84F62148}" type="presParOf" srcId="{73C03190-4D03-4660-8444-5671AF9445CB}" destId="{C94D7F40-958A-4D60-BEA5-FFE5091A572B}" srcOrd="1" destOrd="0" presId="urn:microsoft.com/office/officeart/2005/8/layout/vProcess5"/>
    <dgm:cxn modelId="{256DD80E-E120-41CE-8A4F-2997D7135FE4}" type="presParOf" srcId="{73C03190-4D03-4660-8444-5671AF9445CB}" destId="{41D3D196-7025-44E2-B0B1-3CA3BEA3F1F2}" srcOrd="2" destOrd="0" presId="urn:microsoft.com/office/officeart/2005/8/layout/vProcess5"/>
    <dgm:cxn modelId="{410E4A04-8B9F-4D98-8307-94252F489E3B}" type="presParOf" srcId="{73C03190-4D03-4660-8444-5671AF9445CB}" destId="{B66A24DB-CD36-4511-A6B7-8405AC4DC472}" srcOrd="3" destOrd="0" presId="urn:microsoft.com/office/officeart/2005/8/layout/vProcess5"/>
    <dgm:cxn modelId="{E1E15E3E-20A0-4B3A-9DD8-783326DF0AA9}" type="presParOf" srcId="{73C03190-4D03-4660-8444-5671AF9445CB}" destId="{FF0003CF-C35E-4C32-9CB0-8258A227CDB9}" srcOrd="4" destOrd="0" presId="urn:microsoft.com/office/officeart/2005/8/layout/vProcess5"/>
    <dgm:cxn modelId="{A8FB19CB-EC60-4278-B46A-D2ADD0BA1415}" type="presParOf" srcId="{73C03190-4D03-4660-8444-5671AF9445CB}" destId="{44E2A3BF-B558-49B3-92EB-F141429AECEC}" srcOrd="5" destOrd="0" presId="urn:microsoft.com/office/officeart/2005/8/layout/vProcess5"/>
    <dgm:cxn modelId="{DCAA1271-1EFC-478D-BA7F-D69BBF197D93}" type="presParOf" srcId="{73C03190-4D03-4660-8444-5671AF9445CB}" destId="{CE0C85EC-27B1-4D3F-972D-10817E2F5CA1}" srcOrd="6" destOrd="0" presId="urn:microsoft.com/office/officeart/2005/8/layout/vProcess5"/>
    <dgm:cxn modelId="{D534F87E-83BF-4CC6-AFF0-905B686BDA9D}" type="presParOf" srcId="{73C03190-4D03-4660-8444-5671AF9445CB}" destId="{C6950F6A-0B8F-44CF-8637-AAD404DA9190}" srcOrd="7" destOrd="0" presId="urn:microsoft.com/office/officeart/2005/8/layout/vProcess5"/>
    <dgm:cxn modelId="{72929D7B-338F-42A8-B2AB-8CE00E35A0C1}" type="presParOf" srcId="{73C03190-4D03-4660-8444-5671AF9445CB}" destId="{8304A9F7-E159-43B7-A4AF-C1B582E3BAA8}" srcOrd="8" destOrd="0" presId="urn:microsoft.com/office/officeart/2005/8/layout/vProcess5"/>
    <dgm:cxn modelId="{538261B0-0937-4380-83BF-2329959EBBFA}" type="presParOf" srcId="{73C03190-4D03-4660-8444-5671AF9445CB}" destId="{54DB2920-2486-4250-9F0A-B096CDE59CBA}" srcOrd="9" destOrd="0" presId="urn:microsoft.com/office/officeart/2005/8/layout/vProcess5"/>
    <dgm:cxn modelId="{502E4384-AF54-4F44-B5E5-782B2315B36C}" type="presParOf" srcId="{73C03190-4D03-4660-8444-5671AF9445CB}" destId="{692D9F73-F209-4DF7-88E7-C78CBAC3CBE7}" srcOrd="10" destOrd="0" presId="urn:microsoft.com/office/officeart/2005/8/layout/vProcess5"/>
    <dgm:cxn modelId="{E126AFEC-25BD-41B9-A761-500E7228E623}" type="presParOf" srcId="{73C03190-4D03-4660-8444-5671AF9445CB}" destId="{79DE7982-C882-4376-B518-54CB8AE27C0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A30C41-4DB2-4F8A-849B-C70F06FECAD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A576C6-CF84-4E96-9B66-7D8C66627FB8}">
      <dgm:prSet/>
      <dgm:spPr/>
      <dgm:t>
        <a:bodyPr/>
        <a:lstStyle/>
        <a:p>
          <a:r>
            <a:rPr lang="tr-TR"/>
            <a:t>Erasmus+ ve Yurtdışı Programlar Ofisi </a:t>
          </a:r>
          <a:endParaRPr lang="en-US"/>
        </a:p>
      </dgm:t>
    </dgm:pt>
    <dgm:pt modelId="{B3EC85DF-6DC4-4926-9277-325D52A46FD7}" type="parTrans" cxnId="{79957FD0-B96C-47D8-ACF9-A4BD269AA7E4}">
      <dgm:prSet/>
      <dgm:spPr/>
      <dgm:t>
        <a:bodyPr/>
        <a:lstStyle/>
        <a:p>
          <a:endParaRPr lang="en-US"/>
        </a:p>
      </dgm:t>
    </dgm:pt>
    <dgm:pt modelId="{9EC23C73-C6C1-4D47-8C17-C2F77BB3FF0D}" type="sibTrans" cxnId="{79957FD0-B96C-47D8-ACF9-A4BD269AA7E4}">
      <dgm:prSet/>
      <dgm:spPr/>
      <dgm:t>
        <a:bodyPr/>
        <a:lstStyle/>
        <a:p>
          <a:endParaRPr lang="en-US"/>
        </a:p>
      </dgm:t>
    </dgm:pt>
    <dgm:pt modelId="{A8FDAB1B-69E1-4E02-BC97-BEB7FEC839E6}">
      <dgm:prSet/>
      <dgm:spPr/>
      <dgm:t>
        <a:bodyPr/>
        <a:lstStyle/>
        <a:p>
          <a:r>
            <a:rPr lang="tr-TR" dirty="0"/>
            <a:t>Erasmus Akademik Koordinatörü </a:t>
          </a:r>
        </a:p>
        <a:p>
          <a:r>
            <a:rPr lang="tr-TR" dirty="0"/>
            <a:t>Dr. </a:t>
          </a:r>
          <a:r>
            <a:rPr lang="tr-TR" dirty="0" err="1"/>
            <a:t>Öğr</a:t>
          </a:r>
          <a:r>
            <a:rPr lang="tr-TR" dirty="0"/>
            <a:t>. Üyesi Ahmet İlkay Ceylan</a:t>
          </a:r>
          <a:endParaRPr lang="en-US" dirty="0"/>
        </a:p>
      </dgm:t>
    </dgm:pt>
    <dgm:pt modelId="{0E5AB7FD-78D4-41E9-86C0-04D35B33A0FC}" type="parTrans" cxnId="{DDFEB833-64AC-4011-98A7-22BE42219330}">
      <dgm:prSet/>
      <dgm:spPr/>
      <dgm:t>
        <a:bodyPr/>
        <a:lstStyle/>
        <a:p>
          <a:endParaRPr lang="en-US"/>
        </a:p>
      </dgm:t>
    </dgm:pt>
    <dgm:pt modelId="{0D49443D-1A31-4F95-9C6D-E5A75902C557}" type="sibTrans" cxnId="{DDFEB833-64AC-4011-98A7-22BE42219330}">
      <dgm:prSet/>
      <dgm:spPr/>
      <dgm:t>
        <a:bodyPr/>
        <a:lstStyle/>
        <a:p>
          <a:endParaRPr lang="en-US"/>
        </a:p>
      </dgm:t>
    </dgm:pt>
    <dgm:pt modelId="{89E92E43-3FD8-4615-BEC6-72422CD3A20D}">
      <dgm:prSet/>
      <dgm:spPr/>
      <dgm:t>
        <a:bodyPr/>
        <a:lstStyle/>
        <a:p>
          <a:r>
            <a:rPr lang="tr-TR" dirty="0"/>
            <a:t>Erasmus Bölüm Koordinatörleri</a:t>
          </a:r>
          <a:endParaRPr lang="en-US" dirty="0"/>
        </a:p>
      </dgm:t>
    </dgm:pt>
    <dgm:pt modelId="{960428A5-D962-457D-B313-6B4009CF7D36}" type="parTrans" cxnId="{08A87A67-8067-48CC-9C7B-E92571B711D0}">
      <dgm:prSet/>
      <dgm:spPr/>
      <dgm:t>
        <a:bodyPr/>
        <a:lstStyle/>
        <a:p>
          <a:endParaRPr lang="en-US"/>
        </a:p>
      </dgm:t>
    </dgm:pt>
    <dgm:pt modelId="{971AB717-ED70-4B61-BE38-281248F594F3}" type="sibTrans" cxnId="{08A87A67-8067-48CC-9C7B-E92571B711D0}">
      <dgm:prSet/>
      <dgm:spPr/>
      <dgm:t>
        <a:bodyPr/>
        <a:lstStyle/>
        <a:p>
          <a:endParaRPr lang="en-US"/>
        </a:p>
      </dgm:t>
    </dgm:pt>
    <dgm:pt modelId="{FF5FCF70-2641-4081-AA0F-140FF422549B}">
      <dgm:prSet/>
      <dgm:spPr/>
      <dgm:t>
        <a:bodyPr/>
        <a:lstStyle/>
        <a:p>
          <a:r>
            <a:rPr lang="tr-TR"/>
            <a:t>Fakülte Koordinatörleri </a:t>
          </a:r>
          <a:endParaRPr lang="en-US"/>
        </a:p>
      </dgm:t>
    </dgm:pt>
    <dgm:pt modelId="{62C6EFAF-6FB3-4935-B861-2CE1AEE548C9}" type="parTrans" cxnId="{C46BEC1C-FD48-42B1-B19A-FF37D82C0A67}">
      <dgm:prSet/>
      <dgm:spPr/>
      <dgm:t>
        <a:bodyPr/>
        <a:lstStyle/>
        <a:p>
          <a:endParaRPr lang="en-US"/>
        </a:p>
      </dgm:t>
    </dgm:pt>
    <dgm:pt modelId="{F4CB7277-A068-41E1-8B6F-5A17C4B9CA30}" type="sibTrans" cxnId="{C46BEC1C-FD48-42B1-B19A-FF37D82C0A67}">
      <dgm:prSet/>
      <dgm:spPr/>
      <dgm:t>
        <a:bodyPr/>
        <a:lstStyle/>
        <a:p>
          <a:endParaRPr lang="en-US"/>
        </a:p>
      </dgm:t>
    </dgm:pt>
    <dgm:pt modelId="{F71C52B8-5AEF-4E47-A7D7-2D5A44C30E31}" type="pres">
      <dgm:prSet presAssocID="{16A30C41-4DB2-4F8A-849B-C70F06FECAD3}" presName="outerComposite" presStyleCnt="0">
        <dgm:presLayoutVars>
          <dgm:chMax val="5"/>
          <dgm:dir/>
          <dgm:resizeHandles val="exact"/>
        </dgm:presLayoutVars>
      </dgm:prSet>
      <dgm:spPr/>
    </dgm:pt>
    <dgm:pt modelId="{E8F0DB06-BE93-42CF-A376-D68A243D14E0}" type="pres">
      <dgm:prSet presAssocID="{16A30C41-4DB2-4F8A-849B-C70F06FECAD3}" presName="dummyMaxCanvas" presStyleCnt="0">
        <dgm:presLayoutVars/>
      </dgm:prSet>
      <dgm:spPr/>
    </dgm:pt>
    <dgm:pt modelId="{21CBC388-3E93-4915-8CC1-A1B9DCCD166A}" type="pres">
      <dgm:prSet presAssocID="{16A30C41-4DB2-4F8A-849B-C70F06FECAD3}" presName="FourNodes_1" presStyleLbl="node1" presStyleIdx="0" presStyleCnt="4">
        <dgm:presLayoutVars>
          <dgm:bulletEnabled val="1"/>
        </dgm:presLayoutVars>
      </dgm:prSet>
      <dgm:spPr/>
    </dgm:pt>
    <dgm:pt modelId="{C0FC57A4-3FBF-4B8D-9361-126A4D011026}" type="pres">
      <dgm:prSet presAssocID="{16A30C41-4DB2-4F8A-849B-C70F06FECAD3}" presName="FourNodes_2" presStyleLbl="node1" presStyleIdx="1" presStyleCnt="4">
        <dgm:presLayoutVars>
          <dgm:bulletEnabled val="1"/>
        </dgm:presLayoutVars>
      </dgm:prSet>
      <dgm:spPr/>
    </dgm:pt>
    <dgm:pt modelId="{404D0120-ACF0-4A81-A5F1-BC881CA16F8C}" type="pres">
      <dgm:prSet presAssocID="{16A30C41-4DB2-4F8A-849B-C70F06FECAD3}" presName="FourNodes_3" presStyleLbl="node1" presStyleIdx="2" presStyleCnt="4">
        <dgm:presLayoutVars>
          <dgm:bulletEnabled val="1"/>
        </dgm:presLayoutVars>
      </dgm:prSet>
      <dgm:spPr/>
    </dgm:pt>
    <dgm:pt modelId="{A1B8ED70-4ADF-4D19-AA3B-872C7F7D4949}" type="pres">
      <dgm:prSet presAssocID="{16A30C41-4DB2-4F8A-849B-C70F06FECAD3}" presName="FourNodes_4" presStyleLbl="node1" presStyleIdx="3" presStyleCnt="4">
        <dgm:presLayoutVars>
          <dgm:bulletEnabled val="1"/>
        </dgm:presLayoutVars>
      </dgm:prSet>
      <dgm:spPr/>
    </dgm:pt>
    <dgm:pt modelId="{9738D088-C290-4DF1-85D4-343171E010DE}" type="pres">
      <dgm:prSet presAssocID="{16A30C41-4DB2-4F8A-849B-C70F06FECAD3}" presName="FourConn_1-2" presStyleLbl="fgAccFollowNode1" presStyleIdx="0" presStyleCnt="3">
        <dgm:presLayoutVars>
          <dgm:bulletEnabled val="1"/>
        </dgm:presLayoutVars>
      </dgm:prSet>
      <dgm:spPr/>
    </dgm:pt>
    <dgm:pt modelId="{9DCAAC81-3AC8-4091-9FBD-C08519392A8D}" type="pres">
      <dgm:prSet presAssocID="{16A30C41-4DB2-4F8A-849B-C70F06FECAD3}" presName="FourConn_2-3" presStyleLbl="fgAccFollowNode1" presStyleIdx="1" presStyleCnt="3">
        <dgm:presLayoutVars>
          <dgm:bulletEnabled val="1"/>
        </dgm:presLayoutVars>
      </dgm:prSet>
      <dgm:spPr/>
    </dgm:pt>
    <dgm:pt modelId="{72EB1567-88A9-4EDA-91FE-45E8F72500BD}" type="pres">
      <dgm:prSet presAssocID="{16A30C41-4DB2-4F8A-849B-C70F06FECAD3}" presName="FourConn_3-4" presStyleLbl="fgAccFollowNode1" presStyleIdx="2" presStyleCnt="3">
        <dgm:presLayoutVars>
          <dgm:bulletEnabled val="1"/>
        </dgm:presLayoutVars>
      </dgm:prSet>
      <dgm:spPr/>
    </dgm:pt>
    <dgm:pt modelId="{75EA6FEC-B660-4F36-862A-FC69E2BD40F1}" type="pres">
      <dgm:prSet presAssocID="{16A30C41-4DB2-4F8A-849B-C70F06FECAD3}" presName="FourNodes_1_text" presStyleLbl="node1" presStyleIdx="3" presStyleCnt="4">
        <dgm:presLayoutVars>
          <dgm:bulletEnabled val="1"/>
        </dgm:presLayoutVars>
      </dgm:prSet>
      <dgm:spPr/>
    </dgm:pt>
    <dgm:pt modelId="{7F2F2EED-E12E-4480-9833-6FDDF843E907}" type="pres">
      <dgm:prSet presAssocID="{16A30C41-4DB2-4F8A-849B-C70F06FECAD3}" presName="FourNodes_2_text" presStyleLbl="node1" presStyleIdx="3" presStyleCnt="4">
        <dgm:presLayoutVars>
          <dgm:bulletEnabled val="1"/>
        </dgm:presLayoutVars>
      </dgm:prSet>
      <dgm:spPr/>
    </dgm:pt>
    <dgm:pt modelId="{91B3D885-736D-42EE-B390-F78FC258CD68}" type="pres">
      <dgm:prSet presAssocID="{16A30C41-4DB2-4F8A-849B-C70F06FECAD3}" presName="FourNodes_3_text" presStyleLbl="node1" presStyleIdx="3" presStyleCnt="4">
        <dgm:presLayoutVars>
          <dgm:bulletEnabled val="1"/>
        </dgm:presLayoutVars>
      </dgm:prSet>
      <dgm:spPr/>
    </dgm:pt>
    <dgm:pt modelId="{97D7875E-F53C-4A72-BBEE-28681D5FCDC9}" type="pres">
      <dgm:prSet presAssocID="{16A30C41-4DB2-4F8A-849B-C70F06FECAD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46BEC1C-FD48-42B1-B19A-FF37D82C0A67}" srcId="{16A30C41-4DB2-4F8A-849B-C70F06FECAD3}" destId="{FF5FCF70-2641-4081-AA0F-140FF422549B}" srcOrd="3" destOrd="0" parTransId="{62C6EFAF-6FB3-4935-B861-2CE1AEE548C9}" sibTransId="{F4CB7277-A068-41E1-8B6F-5A17C4B9CA30}"/>
    <dgm:cxn modelId="{EAB63F29-8F19-4722-A438-96FDFE943354}" type="presOf" srcId="{9EC23C73-C6C1-4D47-8C17-C2F77BB3FF0D}" destId="{9738D088-C290-4DF1-85D4-343171E010DE}" srcOrd="0" destOrd="0" presId="urn:microsoft.com/office/officeart/2005/8/layout/vProcess5"/>
    <dgm:cxn modelId="{40A9742C-F67C-4919-A47E-6171265B84DD}" type="presOf" srcId="{FF5FCF70-2641-4081-AA0F-140FF422549B}" destId="{97D7875E-F53C-4A72-BBEE-28681D5FCDC9}" srcOrd="1" destOrd="0" presId="urn:microsoft.com/office/officeart/2005/8/layout/vProcess5"/>
    <dgm:cxn modelId="{68B15A2E-CC45-417D-9EFE-393E353C3377}" type="presOf" srcId="{89E92E43-3FD8-4615-BEC6-72422CD3A20D}" destId="{404D0120-ACF0-4A81-A5F1-BC881CA16F8C}" srcOrd="0" destOrd="0" presId="urn:microsoft.com/office/officeart/2005/8/layout/vProcess5"/>
    <dgm:cxn modelId="{DDFEB833-64AC-4011-98A7-22BE42219330}" srcId="{16A30C41-4DB2-4F8A-849B-C70F06FECAD3}" destId="{A8FDAB1B-69E1-4E02-BC97-BEB7FEC839E6}" srcOrd="1" destOrd="0" parTransId="{0E5AB7FD-78D4-41E9-86C0-04D35B33A0FC}" sibTransId="{0D49443D-1A31-4F95-9C6D-E5A75902C557}"/>
    <dgm:cxn modelId="{516D953C-6390-405B-8376-22E0A7AB1A10}" type="presOf" srcId="{971AB717-ED70-4B61-BE38-281248F594F3}" destId="{72EB1567-88A9-4EDA-91FE-45E8F72500BD}" srcOrd="0" destOrd="0" presId="urn:microsoft.com/office/officeart/2005/8/layout/vProcess5"/>
    <dgm:cxn modelId="{C28E773F-A2CA-4517-B3C3-F9B01023A943}" type="presOf" srcId="{68A576C6-CF84-4E96-9B66-7D8C66627FB8}" destId="{75EA6FEC-B660-4F36-862A-FC69E2BD40F1}" srcOrd="1" destOrd="0" presId="urn:microsoft.com/office/officeart/2005/8/layout/vProcess5"/>
    <dgm:cxn modelId="{08A87A67-8067-48CC-9C7B-E92571B711D0}" srcId="{16A30C41-4DB2-4F8A-849B-C70F06FECAD3}" destId="{89E92E43-3FD8-4615-BEC6-72422CD3A20D}" srcOrd="2" destOrd="0" parTransId="{960428A5-D962-457D-B313-6B4009CF7D36}" sibTransId="{971AB717-ED70-4B61-BE38-281248F594F3}"/>
    <dgm:cxn modelId="{3FAD354C-0778-46C3-8F45-47E641564BDE}" type="presOf" srcId="{89E92E43-3FD8-4615-BEC6-72422CD3A20D}" destId="{91B3D885-736D-42EE-B390-F78FC258CD68}" srcOrd="1" destOrd="0" presId="urn:microsoft.com/office/officeart/2005/8/layout/vProcess5"/>
    <dgm:cxn modelId="{233D9351-B7D8-4403-906B-071320EDEFFB}" type="presOf" srcId="{FF5FCF70-2641-4081-AA0F-140FF422549B}" destId="{A1B8ED70-4ADF-4D19-AA3B-872C7F7D4949}" srcOrd="0" destOrd="0" presId="urn:microsoft.com/office/officeart/2005/8/layout/vProcess5"/>
    <dgm:cxn modelId="{B8198E7A-F8A1-42C2-A299-7CB4060E795F}" type="presOf" srcId="{A8FDAB1B-69E1-4E02-BC97-BEB7FEC839E6}" destId="{C0FC57A4-3FBF-4B8D-9361-126A4D011026}" srcOrd="0" destOrd="0" presId="urn:microsoft.com/office/officeart/2005/8/layout/vProcess5"/>
    <dgm:cxn modelId="{83C5F67D-B022-4250-AFFE-D82099AE6FAD}" type="presOf" srcId="{A8FDAB1B-69E1-4E02-BC97-BEB7FEC839E6}" destId="{7F2F2EED-E12E-4480-9833-6FDDF843E907}" srcOrd="1" destOrd="0" presId="urn:microsoft.com/office/officeart/2005/8/layout/vProcess5"/>
    <dgm:cxn modelId="{79957FD0-B96C-47D8-ACF9-A4BD269AA7E4}" srcId="{16A30C41-4DB2-4F8A-849B-C70F06FECAD3}" destId="{68A576C6-CF84-4E96-9B66-7D8C66627FB8}" srcOrd="0" destOrd="0" parTransId="{B3EC85DF-6DC4-4926-9277-325D52A46FD7}" sibTransId="{9EC23C73-C6C1-4D47-8C17-C2F77BB3FF0D}"/>
    <dgm:cxn modelId="{847BC5D8-C0BC-4A8A-B3F2-DFDB2171C6EB}" type="presOf" srcId="{0D49443D-1A31-4F95-9C6D-E5A75902C557}" destId="{9DCAAC81-3AC8-4091-9FBD-C08519392A8D}" srcOrd="0" destOrd="0" presId="urn:microsoft.com/office/officeart/2005/8/layout/vProcess5"/>
    <dgm:cxn modelId="{DD3182DD-B7F3-4995-B7E9-BF2F40C0D132}" type="presOf" srcId="{16A30C41-4DB2-4F8A-849B-C70F06FECAD3}" destId="{F71C52B8-5AEF-4E47-A7D7-2D5A44C30E31}" srcOrd="0" destOrd="0" presId="urn:microsoft.com/office/officeart/2005/8/layout/vProcess5"/>
    <dgm:cxn modelId="{E200F0DE-4175-4A24-ADFD-FBAFB5AB8633}" type="presOf" srcId="{68A576C6-CF84-4E96-9B66-7D8C66627FB8}" destId="{21CBC388-3E93-4915-8CC1-A1B9DCCD166A}" srcOrd="0" destOrd="0" presId="urn:microsoft.com/office/officeart/2005/8/layout/vProcess5"/>
    <dgm:cxn modelId="{4DFA4F1B-0445-4019-BE1A-9BBA588F38C0}" type="presParOf" srcId="{F71C52B8-5AEF-4E47-A7D7-2D5A44C30E31}" destId="{E8F0DB06-BE93-42CF-A376-D68A243D14E0}" srcOrd="0" destOrd="0" presId="urn:microsoft.com/office/officeart/2005/8/layout/vProcess5"/>
    <dgm:cxn modelId="{301F0767-66B0-4E3B-AE4B-C530D9D85B0D}" type="presParOf" srcId="{F71C52B8-5AEF-4E47-A7D7-2D5A44C30E31}" destId="{21CBC388-3E93-4915-8CC1-A1B9DCCD166A}" srcOrd="1" destOrd="0" presId="urn:microsoft.com/office/officeart/2005/8/layout/vProcess5"/>
    <dgm:cxn modelId="{8E240F92-3466-4658-83F9-9490EE36C5C6}" type="presParOf" srcId="{F71C52B8-5AEF-4E47-A7D7-2D5A44C30E31}" destId="{C0FC57A4-3FBF-4B8D-9361-126A4D011026}" srcOrd="2" destOrd="0" presId="urn:microsoft.com/office/officeart/2005/8/layout/vProcess5"/>
    <dgm:cxn modelId="{72BF5BCB-EB24-4CB2-B97F-C4954C938D8D}" type="presParOf" srcId="{F71C52B8-5AEF-4E47-A7D7-2D5A44C30E31}" destId="{404D0120-ACF0-4A81-A5F1-BC881CA16F8C}" srcOrd="3" destOrd="0" presId="urn:microsoft.com/office/officeart/2005/8/layout/vProcess5"/>
    <dgm:cxn modelId="{85171BCD-B412-4A7D-B674-EB319B0A3703}" type="presParOf" srcId="{F71C52B8-5AEF-4E47-A7D7-2D5A44C30E31}" destId="{A1B8ED70-4ADF-4D19-AA3B-872C7F7D4949}" srcOrd="4" destOrd="0" presId="urn:microsoft.com/office/officeart/2005/8/layout/vProcess5"/>
    <dgm:cxn modelId="{FAED3E3F-F7B9-4D95-9146-19E3A3CF3451}" type="presParOf" srcId="{F71C52B8-5AEF-4E47-A7D7-2D5A44C30E31}" destId="{9738D088-C290-4DF1-85D4-343171E010DE}" srcOrd="5" destOrd="0" presId="urn:microsoft.com/office/officeart/2005/8/layout/vProcess5"/>
    <dgm:cxn modelId="{893C7E5D-14E1-4F06-AFCA-EBAB45F3BCFE}" type="presParOf" srcId="{F71C52B8-5AEF-4E47-A7D7-2D5A44C30E31}" destId="{9DCAAC81-3AC8-4091-9FBD-C08519392A8D}" srcOrd="6" destOrd="0" presId="urn:microsoft.com/office/officeart/2005/8/layout/vProcess5"/>
    <dgm:cxn modelId="{53669B48-2360-4D66-ACAC-6FF6330FF0C6}" type="presParOf" srcId="{F71C52B8-5AEF-4E47-A7D7-2D5A44C30E31}" destId="{72EB1567-88A9-4EDA-91FE-45E8F72500BD}" srcOrd="7" destOrd="0" presId="urn:microsoft.com/office/officeart/2005/8/layout/vProcess5"/>
    <dgm:cxn modelId="{17D0E614-3CDF-4D37-B3FB-AFFA0763043D}" type="presParOf" srcId="{F71C52B8-5AEF-4E47-A7D7-2D5A44C30E31}" destId="{75EA6FEC-B660-4F36-862A-FC69E2BD40F1}" srcOrd="8" destOrd="0" presId="urn:microsoft.com/office/officeart/2005/8/layout/vProcess5"/>
    <dgm:cxn modelId="{99BF617D-5C7D-46E1-AB5C-53C0545C410D}" type="presParOf" srcId="{F71C52B8-5AEF-4E47-A7D7-2D5A44C30E31}" destId="{7F2F2EED-E12E-4480-9833-6FDDF843E907}" srcOrd="9" destOrd="0" presId="urn:microsoft.com/office/officeart/2005/8/layout/vProcess5"/>
    <dgm:cxn modelId="{6C5888CD-9A61-4893-ABB2-A8FBF62E193E}" type="presParOf" srcId="{F71C52B8-5AEF-4E47-A7D7-2D5A44C30E31}" destId="{91B3D885-736D-42EE-B390-F78FC258CD68}" srcOrd="10" destOrd="0" presId="urn:microsoft.com/office/officeart/2005/8/layout/vProcess5"/>
    <dgm:cxn modelId="{BB67AC02-1329-40D2-8871-9A992633F437}" type="presParOf" srcId="{F71C52B8-5AEF-4E47-A7D7-2D5A44C30E31}" destId="{97D7875E-F53C-4A72-BBEE-28681D5FCDC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BFD905-9D9C-4F4B-A732-B9E992B657F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50EB845-A3BF-42D2-B439-096D72E3D749}">
      <dgm:prSet phldrT="[Metin]"/>
      <dgm:spPr/>
      <dgm:t>
        <a:bodyPr/>
        <a:lstStyle/>
        <a:p>
          <a:r>
            <a:rPr lang="tr-TR" dirty="0"/>
            <a:t>Gitmeden Önce Yapılacaklar</a:t>
          </a:r>
        </a:p>
      </dgm:t>
    </dgm:pt>
    <dgm:pt modelId="{B7450476-F63E-47C0-BBA7-FE2E218E2100}" type="parTrans" cxnId="{14926353-2BD4-4417-ADA2-C34BB26FEA8C}">
      <dgm:prSet/>
      <dgm:spPr/>
      <dgm:t>
        <a:bodyPr/>
        <a:lstStyle/>
        <a:p>
          <a:endParaRPr lang="tr-TR"/>
        </a:p>
      </dgm:t>
    </dgm:pt>
    <dgm:pt modelId="{3C657E5F-7543-45E5-9676-5719DA6AFB9F}" type="sibTrans" cxnId="{14926353-2BD4-4417-ADA2-C34BB26FEA8C}">
      <dgm:prSet/>
      <dgm:spPr/>
      <dgm:t>
        <a:bodyPr/>
        <a:lstStyle/>
        <a:p>
          <a:endParaRPr lang="tr-TR"/>
        </a:p>
      </dgm:t>
    </dgm:pt>
    <dgm:pt modelId="{8A5CB40C-5E1B-4EC3-8161-F4D0BBC8C4D8}">
      <dgm:prSet phldrT="[Metin]"/>
      <dgm:spPr/>
      <dgm:t>
        <a:bodyPr/>
        <a:lstStyle/>
        <a:p>
          <a:r>
            <a:rPr lang="tr-TR" dirty="0"/>
            <a:t>Derslerin Belirlenmesi </a:t>
          </a:r>
        </a:p>
      </dgm:t>
    </dgm:pt>
    <dgm:pt modelId="{E269A49B-F114-4170-8225-F4F1A62E08E9}" type="parTrans" cxnId="{E09551D0-6975-4CA3-A254-DC51810B4752}">
      <dgm:prSet/>
      <dgm:spPr/>
      <dgm:t>
        <a:bodyPr/>
        <a:lstStyle/>
        <a:p>
          <a:endParaRPr lang="tr-TR"/>
        </a:p>
      </dgm:t>
    </dgm:pt>
    <dgm:pt modelId="{37659CBC-CB81-4C00-BE15-C6E6FAF20CA3}" type="sibTrans" cxnId="{E09551D0-6975-4CA3-A254-DC51810B4752}">
      <dgm:prSet/>
      <dgm:spPr/>
      <dgm:t>
        <a:bodyPr/>
        <a:lstStyle/>
        <a:p>
          <a:endParaRPr lang="tr-TR"/>
        </a:p>
      </dgm:t>
    </dgm:pt>
    <dgm:pt modelId="{0E85F396-3006-4D49-B17B-0400C401E5D9}">
      <dgm:prSet phldrT="[Metin]"/>
      <dgm:spPr/>
      <dgm:t>
        <a:bodyPr/>
        <a:lstStyle/>
        <a:p>
          <a:r>
            <a:rPr lang="tr-TR" dirty="0"/>
            <a:t>Derslerin Eşleştirilmesi</a:t>
          </a:r>
        </a:p>
      </dgm:t>
    </dgm:pt>
    <dgm:pt modelId="{84DB67C2-966A-41DA-836C-3D7D11DE3760}" type="parTrans" cxnId="{7FD067CF-1C41-49D7-AE34-2497B600F32D}">
      <dgm:prSet/>
      <dgm:spPr/>
      <dgm:t>
        <a:bodyPr/>
        <a:lstStyle/>
        <a:p>
          <a:endParaRPr lang="tr-TR"/>
        </a:p>
      </dgm:t>
    </dgm:pt>
    <dgm:pt modelId="{CA0263B3-8AE0-4A39-B679-19CC12DFF3E5}" type="sibTrans" cxnId="{7FD067CF-1C41-49D7-AE34-2497B600F32D}">
      <dgm:prSet/>
      <dgm:spPr/>
      <dgm:t>
        <a:bodyPr/>
        <a:lstStyle/>
        <a:p>
          <a:endParaRPr lang="tr-TR"/>
        </a:p>
      </dgm:t>
    </dgm:pt>
    <dgm:pt modelId="{489BB062-E05D-46A5-B45C-A586E3EFC197}">
      <dgm:prSet phldrT="[Metin]"/>
      <dgm:spPr/>
      <dgm:t>
        <a:bodyPr/>
        <a:lstStyle/>
        <a:p>
          <a:r>
            <a:rPr lang="tr-TR" dirty="0"/>
            <a:t>Gittikten Sonra Yapılacaklar</a:t>
          </a:r>
        </a:p>
      </dgm:t>
    </dgm:pt>
    <dgm:pt modelId="{C941C758-8E96-4A86-80B5-878876100ED0}" type="parTrans" cxnId="{154DB360-3212-4AA6-822F-F6E9AD79B592}">
      <dgm:prSet/>
      <dgm:spPr/>
      <dgm:t>
        <a:bodyPr/>
        <a:lstStyle/>
        <a:p>
          <a:endParaRPr lang="tr-TR"/>
        </a:p>
      </dgm:t>
    </dgm:pt>
    <dgm:pt modelId="{C90DD539-ECC7-439F-9AE8-14F6A734355E}" type="sibTrans" cxnId="{154DB360-3212-4AA6-822F-F6E9AD79B592}">
      <dgm:prSet/>
      <dgm:spPr/>
      <dgm:t>
        <a:bodyPr/>
        <a:lstStyle/>
        <a:p>
          <a:endParaRPr lang="tr-TR"/>
        </a:p>
      </dgm:t>
    </dgm:pt>
    <dgm:pt modelId="{6FCF0E51-08F9-41DC-B67D-D315D0A04FB0}">
      <dgm:prSet phldrT="[Metin]"/>
      <dgm:spPr/>
      <dgm:t>
        <a:bodyPr/>
        <a:lstStyle/>
        <a:p>
          <a:pPr algn="l"/>
          <a:r>
            <a:rPr lang="tr-TR" dirty="0"/>
            <a:t>Ders Değişikliği olursa yeniden ders eşleştirmesinin yapılması </a:t>
          </a:r>
          <a:r>
            <a:rPr lang="tr-TR" dirty="0">
              <a:highlight>
                <a:srgbClr val="FFFF00"/>
              </a:highlight>
            </a:rPr>
            <a:t>(LA «</a:t>
          </a:r>
          <a:r>
            <a:rPr lang="tr-TR" dirty="0" err="1">
              <a:highlight>
                <a:srgbClr val="FFFF00"/>
              </a:highlight>
            </a:rPr>
            <a:t>During</a:t>
          </a:r>
          <a:r>
            <a:rPr lang="tr-TR" dirty="0">
              <a:highlight>
                <a:srgbClr val="FFFF00"/>
              </a:highlight>
            </a:rPr>
            <a:t> </a:t>
          </a:r>
          <a:r>
            <a:rPr lang="tr-TR" dirty="0" err="1">
              <a:highlight>
                <a:srgbClr val="FFFF00"/>
              </a:highlight>
            </a:rPr>
            <a:t>the</a:t>
          </a:r>
          <a:r>
            <a:rPr lang="tr-TR" dirty="0">
              <a:highlight>
                <a:srgbClr val="FFFF00"/>
              </a:highlight>
            </a:rPr>
            <a:t> Mobility» </a:t>
          </a:r>
          <a:r>
            <a:rPr lang="tr-TR" dirty="0"/>
            <a:t>kısmı ve ders transfer tablosu).</a:t>
          </a:r>
        </a:p>
      </dgm:t>
    </dgm:pt>
    <dgm:pt modelId="{D1E6EB63-2E85-4E7D-B976-653188F6DB05}" type="parTrans" cxnId="{E99503E8-380E-42D8-BD75-76C869744197}">
      <dgm:prSet/>
      <dgm:spPr/>
      <dgm:t>
        <a:bodyPr/>
        <a:lstStyle/>
        <a:p>
          <a:endParaRPr lang="tr-TR"/>
        </a:p>
      </dgm:t>
    </dgm:pt>
    <dgm:pt modelId="{25330498-2EB0-4443-A664-5FB79187548A}" type="sibTrans" cxnId="{E99503E8-380E-42D8-BD75-76C869744197}">
      <dgm:prSet/>
      <dgm:spPr/>
      <dgm:t>
        <a:bodyPr/>
        <a:lstStyle/>
        <a:p>
          <a:endParaRPr lang="tr-TR"/>
        </a:p>
      </dgm:t>
    </dgm:pt>
    <dgm:pt modelId="{182CC23A-76BA-4932-9634-DF93156B87D6}">
      <dgm:prSet phldrT="[Metin]"/>
      <dgm:spPr/>
      <dgm:t>
        <a:bodyPr/>
        <a:lstStyle/>
        <a:p>
          <a:r>
            <a:rPr lang="tr-TR" dirty="0"/>
            <a:t>Döndükten Sonra Yapılacaklar</a:t>
          </a:r>
        </a:p>
      </dgm:t>
    </dgm:pt>
    <dgm:pt modelId="{678C7085-C91D-4D62-8E2A-A20C38F1ACF9}" type="parTrans" cxnId="{C88D15A6-0750-444F-9749-BE7E8EF39B77}">
      <dgm:prSet/>
      <dgm:spPr/>
      <dgm:t>
        <a:bodyPr/>
        <a:lstStyle/>
        <a:p>
          <a:endParaRPr lang="tr-TR"/>
        </a:p>
      </dgm:t>
    </dgm:pt>
    <dgm:pt modelId="{43B7B505-CFC5-46A8-BCCD-120658174395}" type="sibTrans" cxnId="{C88D15A6-0750-444F-9749-BE7E8EF39B77}">
      <dgm:prSet/>
      <dgm:spPr/>
      <dgm:t>
        <a:bodyPr/>
        <a:lstStyle/>
        <a:p>
          <a:endParaRPr lang="tr-TR"/>
        </a:p>
      </dgm:t>
    </dgm:pt>
    <dgm:pt modelId="{A3ACB996-74EA-4E24-B770-88A5E050EE6D}">
      <dgm:prSet phldrT="[Metin]"/>
      <dgm:spPr/>
      <dgm:t>
        <a:bodyPr/>
        <a:lstStyle/>
        <a:p>
          <a:r>
            <a:rPr lang="tr-TR" dirty="0"/>
            <a:t>Karşı kurumdan gelen ders notlarının fakülte kuruluna iletilmesi.</a:t>
          </a:r>
        </a:p>
      </dgm:t>
    </dgm:pt>
    <dgm:pt modelId="{34EE0C9A-DAB6-410E-B5E5-1EC7E8B2E8B4}" type="parTrans" cxnId="{378D6B0B-85A0-41E0-A00F-9D75A7952E03}">
      <dgm:prSet/>
      <dgm:spPr/>
      <dgm:t>
        <a:bodyPr/>
        <a:lstStyle/>
        <a:p>
          <a:endParaRPr lang="tr-TR"/>
        </a:p>
      </dgm:t>
    </dgm:pt>
    <dgm:pt modelId="{919E463B-7F74-4E19-A2C1-87FEB107F5E2}" type="sibTrans" cxnId="{378D6B0B-85A0-41E0-A00F-9D75A7952E03}">
      <dgm:prSet/>
      <dgm:spPr/>
      <dgm:t>
        <a:bodyPr/>
        <a:lstStyle/>
        <a:p>
          <a:endParaRPr lang="tr-TR"/>
        </a:p>
      </dgm:t>
    </dgm:pt>
    <dgm:pt modelId="{5795126D-E736-486D-A001-9AED841FD13A}">
      <dgm:prSet phldrT="[Metin]"/>
      <dgm:spPr/>
      <dgm:t>
        <a:bodyPr/>
        <a:lstStyle/>
        <a:p>
          <a:r>
            <a:rPr lang="tr-TR" dirty="0"/>
            <a:t>Öğrenim Anlaşmasının </a:t>
          </a:r>
          <a:r>
            <a:rPr lang="tr-TR" dirty="0">
              <a:highlight>
                <a:srgbClr val="FFFF00"/>
              </a:highlight>
            </a:rPr>
            <a:t>(Learning </a:t>
          </a:r>
          <a:r>
            <a:rPr lang="tr-TR" dirty="0" err="1">
              <a:highlight>
                <a:srgbClr val="FFFF00"/>
              </a:highlight>
            </a:rPr>
            <a:t>Agreement</a:t>
          </a:r>
          <a:r>
            <a:rPr lang="tr-TR" dirty="0">
              <a:highlight>
                <a:srgbClr val="FFFF00"/>
              </a:highlight>
            </a:rPr>
            <a:t>-LA «</a:t>
          </a:r>
          <a:r>
            <a:rPr lang="tr-TR" dirty="0" err="1">
              <a:highlight>
                <a:srgbClr val="FFFF00"/>
              </a:highlight>
            </a:rPr>
            <a:t>Before</a:t>
          </a:r>
          <a:r>
            <a:rPr lang="tr-TR" dirty="0">
              <a:highlight>
                <a:srgbClr val="FFFF00"/>
              </a:highlight>
            </a:rPr>
            <a:t> </a:t>
          </a:r>
          <a:r>
            <a:rPr lang="tr-TR" dirty="0" err="1">
              <a:highlight>
                <a:srgbClr val="FFFF00"/>
              </a:highlight>
            </a:rPr>
            <a:t>the</a:t>
          </a:r>
          <a:r>
            <a:rPr lang="tr-TR" dirty="0">
              <a:highlight>
                <a:srgbClr val="FFFF00"/>
              </a:highlight>
            </a:rPr>
            <a:t> Mobility») </a:t>
          </a:r>
          <a:r>
            <a:rPr lang="tr-TR" dirty="0"/>
            <a:t>Doldurulması</a:t>
          </a:r>
        </a:p>
      </dgm:t>
    </dgm:pt>
    <dgm:pt modelId="{A330FC6A-0D60-4CB9-BAD6-7FE7B13E66DC}" type="parTrans" cxnId="{5D88B3EA-B928-4F9D-A148-DA0602F74997}">
      <dgm:prSet/>
      <dgm:spPr/>
      <dgm:t>
        <a:bodyPr/>
        <a:lstStyle/>
        <a:p>
          <a:endParaRPr lang="tr-TR"/>
        </a:p>
      </dgm:t>
    </dgm:pt>
    <dgm:pt modelId="{05D32D60-195C-4DE5-B6C8-A0A88E4D3C83}" type="sibTrans" cxnId="{5D88B3EA-B928-4F9D-A148-DA0602F74997}">
      <dgm:prSet/>
      <dgm:spPr/>
      <dgm:t>
        <a:bodyPr/>
        <a:lstStyle/>
        <a:p>
          <a:endParaRPr lang="tr-TR"/>
        </a:p>
      </dgm:t>
    </dgm:pt>
    <dgm:pt modelId="{D1B9CF9D-EE0D-4443-932E-6A5CA7E05D9A}">
      <dgm:prSet phldrT="[Metin]"/>
      <dgm:spPr/>
      <dgm:t>
        <a:bodyPr/>
        <a:lstStyle/>
        <a:p>
          <a:endParaRPr lang="tr-TR" dirty="0"/>
        </a:p>
      </dgm:t>
    </dgm:pt>
    <dgm:pt modelId="{F5420350-79E9-4FEC-A749-B9EC961BA050}" type="parTrans" cxnId="{A6E6A10C-1515-451D-9E96-4550E8B781F5}">
      <dgm:prSet/>
      <dgm:spPr/>
      <dgm:t>
        <a:bodyPr/>
        <a:lstStyle/>
        <a:p>
          <a:endParaRPr lang="tr-TR"/>
        </a:p>
      </dgm:t>
    </dgm:pt>
    <dgm:pt modelId="{61B0BC9F-4599-4A3B-9951-BF8BC775AF95}" type="sibTrans" cxnId="{A6E6A10C-1515-451D-9E96-4550E8B781F5}">
      <dgm:prSet/>
      <dgm:spPr/>
      <dgm:t>
        <a:bodyPr/>
        <a:lstStyle/>
        <a:p>
          <a:endParaRPr lang="tr-TR"/>
        </a:p>
      </dgm:t>
    </dgm:pt>
    <dgm:pt modelId="{E38BD11F-8DBF-44A1-9102-26F47379DD9E}">
      <dgm:prSet phldrT="[Metin]"/>
      <dgm:spPr/>
      <dgm:t>
        <a:bodyPr/>
        <a:lstStyle/>
        <a:p>
          <a:pPr algn="l"/>
          <a:r>
            <a:rPr lang="tr-TR" dirty="0"/>
            <a:t>Yeni Fakülte Kararı çıkartılması.</a:t>
          </a:r>
        </a:p>
      </dgm:t>
    </dgm:pt>
    <dgm:pt modelId="{0B736516-E339-4E38-9D4F-EB84B84C1731}" type="parTrans" cxnId="{0F7342AB-07B7-4714-8122-2B22685762D0}">
      <dgm:prSet/>
      <dgm:spPr/>
      <dgm:t>
        <a:bodyPr/>
        <a:lstStyle/>
        <a:p>
          <a:endParaRPr lang="tr-TR"/>
        </a:p>
      </dgm:t>
    </dgm:pt>
    <dgm:pt modelId="{228846CC-C7B9-4051-A6BE-83DB1986697F}" type="sibTrans" cxnId="{0F7342AB-07B7-4714-8122-2B22685762D0}">
      <dgm:prSet/>
      <dgm:spPr/>
      <dgm:t>
        <a:bodyPr/>
        <a:lstStyle/>
        <a:p>
          <a:endParaRPr lang="tr-TR"/>
        </a:p>
      </dgm:t>
    </dgm:pt>
    <dgm:pt modelId="{641A9342-C2D1-4556-BE3F-CE3D340FE6FE}">
      <dgm:prSet phldrT="[Metin]"/>
      <dgm:spPr/>
      <dgm:t>
        <a:bodyPr/>
        <a:lstStyle/>
        <a:p>
          <a:pPr algn="l"/>
          <a:endParaRPr lang="tr-TR" dirty="0"/>
        </a:p>
      </dgm:t>
    </dgm:pt>
    <dgm:pt modelId="{7B607B11-FED0-4232-9492-60B7E846244F}" type="parTrans" cxnId="{9893358A-6DD6-4103-B6EF-BABC59665FC0}">
      <dgm:prSet/>
      <dgm:spPr/>
      <dgm:t>
        <a:bodyPr/>
        <a:lstStyle/>
        <a:p>
          <a:endParaRPr lang="tr-TR"/>
        </a:p>
      </dgm:t>
    </dgm:pt>
    <dgm:pt modelId="{EF346CC1-EF10-4339-9003-91B4DA089A2B}" type="sibTrans" cxnId="{9893358A-6DD6-4103-B6EF-BABC59665FC0}">
      <dgm:prSet/>
      <dgm:spPr/>
      <dgm:t>
        <a:bodyPr/>
        <a:lstStyle/>
        <a:p>
          <a:endParaRPr lang="tr-TR"/>
        </a:p>
      </dgm:t>
    </dgm:pt>
    <dgm:pt modelId="{9FB2B531-D427-4388-ACE0-A7D0787C8788}">
      <dgm:prSet phldrT="[Metin]"/>
      <dgm:spPr/>
      <dgm:t>
        <a:bodyPr/>
        <a:lstStyle/>
        <a:p>
          <a:pPr algn="l"/>
          <a:endParaRPr lang="tr-TR" dirty="0"/>
        </a:p>
      </dgm:t>
    </dgm:pt>
    <dgm:pt modelId="{8E04596A-2575-47F9-BFF0-E927443DC27C}" type="parTrans" cxnId="{070BEA60-569D-4AE4-B78C-B16C1CC2BBC7}">
      <dgm:prSet/>
      <dgm:spPr/>
      <dgm:t>
        <a:bodyPr/>
        <a:lstStyle/>
        <a:p>
          <a:endParaRPr lang="tr-TR"/>
        </a:p>
      </dgm:t>
    </dgm:pt>
    <dgm:pt modelId="{EBBCB742-1A61-4E07-AB47-519B9B8F0F26}" type="sibTrans" cxnId="{070BEA60-569D-4AE4-B78C-B16C1CC2BBC7}">
      <dgm:prSet/>
      <dgm:spPr/>
      <dgm:t>
        <a:bodyPr/>
        <a:lstStyle/>
        <a:p>
          <a:endParaRPr lang="tr-TR"/>
        </a:p>
      </dgm:t>
    </dgm:pt>
    <dgm:pt modelId="{439C75E1-605F-49B4-BF2B-713E96567F5E}">
      <dgm:prSet phldrT="[Metin]"/>
      <dgm:spPr/>
      <dgm:t>
        <a:bodyPr/>
        <a:lstStyle/>
        <a:p>
          <a:endParaRPr lang="tr-TR" dirty="0"/>
        </a:p>
      </dgm:t>
    </dgm:pt>
    <dgm:pt modelId="{B44702A0-304B-4F80-88E2-836185980F06}" type="parTrans" cxnId="{5ABA2D53-8BAD-459D-A057-1605DC7D04EC}">
      <dgm:prSet/>
      <dgm:spPr/>
      <dgm:t>
        <a:bodyPr/>
        <a:lstStyle/>
        <a:p>
          <a:endParaRPr lang="tr-TR"/>
        </a:p>
      </dgm:t>
    </dgm:pt>
    <dgm:pt modelId="{9ACB4A63-8157-4719-9579-11E6CA77FCA8}" type="sibTrans" cxnId="{5ABA2D53-8BAD-459D-A057-1605DC7D04EC}">
      <dgm:prSet/>
      <dgm:spPr/>
      <dgm:t>
        <a:bodyPr/>
        <a:lstStyle/>
        <a:p>
          <a:endParaRPr lang="tr-TR"/>
        </a:p>
      </dgm:t>
    </dgm:pt>
    <dgm:pt modelId="{E5DE20B7-268E-4FC7-BEDC-474CE40E64B3}">
      <dgm:prSet phldrT="[Metin]"/>
      <dgm:spPr/>
      <dgm:t>
        <a:bodyPr/>
        <a:lstStyle/>
        <a:p>
          <a:endParaRPr lang="tr-TR" dirty="0"/>
        </a:p>
      </dgm:t>
    </dgm:pt>
    <dgm:pt modelId="{7F063542-0F83-4C96-8BF4-DD2B8C2B1FB6}" type="parTrans" cxnId="{8BACEB62-E7CF-41F9-9A09-37124579C363}">
      <dgm:prSet/>
      <dgm:spPr/>
      <dgm:t>
        <a:bodyPr/>
        <a:lstStyle/>
        <a:p>
          <a:endParaRPr lang="tr-TR"/>
        </a:p>
      </dgm:t>
    </dgm:pt>
    <dgm:pt modelId="{06177D81-F2D4-48AA-9A94-F8AB580A4EB8}" type="sibTrans" cxnId="{8BACEB62-E7CF-41F9-9A09-37124579C363}">
      <dgm:prSet/>
      <dgm:spPr/>
      <dgm:t>
        <a:bodyPr/>
        <a:lstStyle/>
        <a:p>
          <a:endParaRPr lang="tr-TR"/>
        </a:p>
      </dgm:t>
    </dgm:pt>
    <dgm:pt modelId="{D10C7C5A-EA7A-48A5-B5CB-EF465279EFB1}">
      <dgm:prSet phldrT="[Metin]"/>
      <dgm:spPr/>
      <dgm:t>
        <a:bodyPr/>
        <a:lstStyle/>
        <a:p>
          <a:r>
            <a:rPr lang="tr-TR" dirty="0"/>
            <a:t>LA </a:t>
          </a:r>
          <a:r>
            <a:rPr lang="tr-TR" dirty="0">
              <a:highlight>
                <a:srgbClr val="FFFF00"/>
              </a:highlight>
            </a:rPr>
            <a:t>«</a:t>
          </a:r>
          <a:r>
            <a:rPr lang="tr-TR" dirty="0" err="1">
              <a:highlight>
                <a:srgbClr val="FFFF00"/>
              </a:highlight>
            </a:rPr>
            <a:t>After</a:t>
          </a:r>
          <a:r>
            <a:rPr lang="tr-TR" dirty="0">
              <a:highlight>
                <a:srgbClr val="FFFF00"/>
              </a:highlight>
            </a:rPr>
            <a:t> </a:t>
          </a:r>
          <a:r>
            <a:rPr lang="tr-TR" dirty="0" err="1">
              <a:highlight>
                <a:srgbClr val="FFFF00"/>
              </a:highlight>
            </a:rPr>
            <a:t>the</a:t>
          </a:r>
          <a:r>
            <a:rPr lang="tr-TR" dirty="0">
              <a:highlight>
                <a:srgbClr val="FFFF00"/>
              </a:highlight>
            </a:rPr>
            <a:t> Mobility» </a:t>
          </a:r>
          <a:r>
            <a:rPr lang="tr-TR" dirty="0"/>
            <a:t>kısmının doldurulması</a:t>
          </a:r>
        </a:p>
      </dgm:t>
    </dgm:pt>
    <dgm:pt modelId="{3236A728-6913-4C6C-A8B7-91F7A5226D17}" type="parTrans" cxnId="{9E64A6C5-304D-4117-B803-56DF6206FB3C}">
      <dgm:prSet/>
      <dgm:spPr/>
      <dgm:t>
        <a:bodyPr/>
        <a:lstStyle/>
        <a:p>
          <a:endParaRPr lang="tr-TR"/>
        </a:p>
      </dgm:t>
    </dgm:pt>
    <dgm:pt modelId="{B9B23EC4-2B7D-4B9F-A89E-0F0FFECC0A25}" type="sibTrans" cxnId="{9E64A6C5-304D-4117-B803-56DF6206FB3C}">
      <dgm:prSet/>
      <dgm:spPr/>
      <dgm:t>
        <a:bodyPr/>
        <a:lstStyle/>
        <a:p>
          <a:endParaRPr lang="tr-TR"/>
        </a:p>
      </dgm:t>
    </dgm:pt>
    <dgm:pt modelId="{A1E4E6E0-4ADA-4A81-99BD-83320A3B9F08}">
      <dgm:prSet phldrT="[Metin]"/>
      <dgm:spPr/>
      <dgm:t>
        <a:bodyPr/>
        <a:lstStyle/>
        <a:p>
          <a:endParaRPr lang="tr-TR" dirty="0"/>
        </a:p>
      </dgm:t>
    </dgm:pt>
    <dgm:pt modelId="{CCC3EA93-4A67-4796-8AF6-14CE67398C14}" type="parTrans" cxnId="{6C5A6360-BE44-4B86-B472-FAD6BBA3BB5E}">
      <dgm:prSet/>
      <dgm:spPr/>
      <dgm:t>
        <a:bodyPr/>
        <a:lstStyle/>
        <a:p>
          <a:endParaRPr lang="tr-TR"/>
        </a:p>
      </dgm:t>
    </dgm:pt>
    <dgm:pt modelId="{0663244B-E802-46D1-B669-0A13BECC103C}" type="sibTrans" cxnId="{6C5A6360-BE44-4B86-B472-FAD6BBA3BB5E}">
      <dgm:prSet/>
      <dgm:spPr/>
      <dgm:t>
        <a:bodyPr/>
        <a:lstStyle/>
        <a:p>
          <a:endParaRPr lang="tr-TR"/>
        </a:p>
      </dgm:t>
    </dgm:pt>
    <dgm:pt modelId="{5EE61BE9-A562-4EF8-B327-D05738F8DACA}">
      <dgm:prSet phldrT="[Metin]"/>
      <dgm:spPr/>
      <dgm:t>
        <a:bodyPr/>
        <a:lstStyle/>
        <a:p>
          <a:r>
            <a:rPr lang="tr-TR" dirty="0"/>
            <a:t>Ders transfer tablosunun doldurulması.</a:t>
          </a:r>
        </a:p>
      </dgm:t>
    </dgm:pt>
    <dgm:pt modelId="{AA013A1E-431B-4358-8017-772BD575CFDB}" type="parTrans" cxnId="{2C7BF3BE-FAF1-4967-B765-25E010525845}">
      <dgm:prSet/>
      <dgm:spPr/>
    </dgm:pt>
    <dgm:pt modelId="{EF9F0A82-8AE5-494E-A712-7313FCAC750E}" type="sibTrans" cxnId="{2C7BF3BE-FAF1-4967-B765-25E010525845}">
      <dgm:prSet/>
      <dgm:spPr/>
    </dgm:pt>
    <dgm:pt modelId="{4974EC6B-ACFA-4233-83E3-508A9D612AC6}">
      <dgm:prSet phldrT="[Metin]"/>
      <dgm:spPr/>
      <dgm:t>
        <a:bodyPr/>
        <a:lstStyle/>
        <a:p>
          <a:r>
            <a:rPr lang="tr-TR" dirty="0"/>
            <a:t>Derslerin tanınması için Fakülte Kararı çıkartılması.</a:t>
          </a:r>
        </a:p>
      </dgm:t>
    </dgm:pt>
    <dgm:pt modelId="{4E6184EE-47FF-4190-935F-F6A8EC1D68EB}" type="parTrans" cxnId="{BD14B9CD-0F63-453F-AFE3-F3A27D8E84BF}">
      <dgm:prSet/>
      <dgm:spPr/>
    </dgm:pt>
    <dgm:pt modelId="{F795E406-0C14-4513-81DF-9856FFD2AD80}" type="sibTrans" cxnId="{BD14B9CD-0F63-453F-AFE3-F3A27D8E84BF}">
      <dgm:prSet/>
      <dgm:spPr/>
    </dgm:pt>
    <dgm:pt modelId="{707483BC-B6F0-4B13-8CCB-F644F1020B51}" type="pres">
      <dgm:prSet presAssocID="{D3BFD905-9D9C-4F4B-A732-B9E992B657F4}" presName="Name0" presStyleCnt="0">
        <dgm:presLayoutVars>
          <dgm:dir/>
          <dgm:animLvl val="lvl"/>
          <dgm:resizeHandles val="exact"/>
        </dgm:presLayoutVars>
      </dgm:prSet>
      <dgm:spPr/>
    </dgm:pt>
    <dgm:pt modelId="{94D46C7A-6710-4AF7-B094-2B6640F7B444}" type="pres">
      <dgm:prSet presAssocID="{D50EB845-A3BF-42D2-B439-096D72E3D749}" presName="composite" presStyleCnt="0"/>
      <dgm:spPr/>
    </dgm:pt>
    <dgm:pt modelId="{64B6F735-01B2-4E94-B890-C4CF8BFAFD79}" type="pres">
      <dgm:prSet presAssocID="{D50EB845-A3BF-42D2-B439-096D72E3D74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91A9DB7-4CCB-4AE6-BAE1-430A6D90BD58}" type="pres">
      <dgm:prSet presAssocID="{D50EB845-A3BF-42D2-B439-096D72E3D749}" presName="desTx" presStyleLbl="alignAccFollowNode1" presStyleIdx="0" presStyleCnt="3" custLinFactNeighborX="-103">
        <dgm:presLayoutVars>
          <dgm:bulletEnabled val="1"/>
        </dgm:presLayoutVars>
      </dgm:prSet>
      <dgm:spPr/>
    </dgm:pt>
    <dgm:pt modelId="{D1B270E0-B403-481D-AEAF-37FA5598E380}" type="pres">
      <dgm:prSet presAssocID="{3C657E5F-7543-45E5-9676-5719DA6AFB9F}" presName="space" presStyleCnt="0"/>
      <dgm:spPr/>
    </dgm:pt>
    <dgm:pt modelId="{A7754C78-6B8E-469E-9650-DAEF96396395}" type="pres">
      <dgm:prSet presAssocID="{489BB062-E05D-46A5-B45C-A586E3EFC197}" presName="composite" presStyleCnt="0"/>
      <dgm:spPr/>
    </dgm:pt>
    <dgm:pt modelId="{DB93F378-57B2-4DFA-989E-A8A933035CCA}" type="pres">
      <dgm:prSet presAssocID="{489BB062-E05D-46A5-B45C-A586E3EFC19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EACB167-3E72-4ED6-B4F8-9DCF9B01AC1E}" type="pres">
      <dgm:prSet presAssocID="{489BB062-E05D-46A5-B45C-A586E3EFC197}" presName="desTx" presStyleLbl="alignAccFollowNode1" presStyleIdx="1" presStyleCnt="3">
        <dgm:presLayoutVars>
          <dgm:bulletEnabled val="1"/>
        </dgm:presLayoutVars>
      </dgm:prSet>
      <dgm:spPr/>
    </dgm:pt>
    <dgm:pt modelId="{D0F4D20C-7BBC-4226-B021-3A905D2635DF}" type="pres">
      <dgm:prSet presAssocID="{C90DD539-ECC7-439F-9AE8-14F6A734355E}" presName="space" presStyleCnt="0"/>
      <dgm:spPr/>
    </dgm:pt>
    <dgm:pt modelId="{9C77D66F-A3D5-478B-9178-9A3554F895C4}" type="pres">
      <dgm:prSet presAssocID="{182CC23A-76BA-4932-9634-DF93156B87D6}" presName="composite" presStyleCnt="0"/>
      <dgm:spPr/>
    </dgm:pt>
    <dgm:pt modelId="{F2096D76-D0A5-4FDE-8B02-72044F599C63}" type="pres">
      <dgm:prSet presAssocID="{182CC23A-76BA-4932-9634-DF93156B87D6}" presName="parTx" presStyleLbl="alignNode1" presStyleIdx="2" presStyleCnt="3" custLinFactNeighborX="103" custLinFactNeighborY="972">
        <dgm:presLayoutVars>
          <dgm:chMax val="0"/>
          <dgm:chPref val="0"/>
          <dgm:bulletEnabled val="1"/>
        </dgm:presLayoutVars>
      </dgm:prSet>
      <dgm:spPr/>
    </dgm:pt>
    <dgm:pt modelId="{B088B1B2-D6CF-4F05-9F74-0599D360C263}" type="pres">
      <dgm:prSet presAssocID="{182CC23A-76BA-4932-9634-DF93156B87D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78D6B0B-85A0-41E0-A00F-9D75A7952E03}" srcId="{182CC23A-76BA-4932-9634-DF93156B87D6}" destId="{A3ACB996-74EA-4E24-B770-88A5E050EE6D}" srcOrd="1" destOrd="0" parTransId="{34EE0C9A-DAB6-410E-B5E5-1EC7E8B2E8B4}" sibTransId="{919E463B-7F74-4E19-A2C1-87FEB107F5E2}"/>
    <dgm:cxn modelId="{A6E6A10C-1515-451D-9E96-4550E8B781F5}" srcId="{D50EB845-A3BF-42D2-B439-096D72E3D749}" destId="{D1B9CF9D-EE0D-4443-932E-6A5CA7E05D9A}" srcOrd="6" destOrd="0" parTransId="{F5420350-79E9-4FEC-A749-B9EC961BA050}" sibTransId="{61B0BC9F-4599-4A3B-9951-BF8BC775AF95}"/>
    <dgm:cxn modelId="{1C27A52C-2BF9-42BA-B04F-A043E1997E40}" type="presOf" srcId="{D50EB845-A3BF-42D2-B439-096D72E3D749}" destId="{64B6F735-01B2-4E94-B890-C4CF8BFAFD79}" srcOrd="0" destOrd="0" presId="urn:microsoft.com/office/officeart/2005/8/layout/hList1"/>
    <dgm:cxn modelId="{5D94343C-E9ED-4735-9B93-21DA965DB2AA}" type="presOf" srcId="{0E85F396-3006-4D49-B17B-0400C401E5D9}" destId="{091A9DB7-4CCB-4AE6-BAE1-430A6D90BD58}" srcOrd="0" destOrd="1" presId="urn:microsoft.com/office/officeart/2005/8/layout/hList1"/>
    <dgm:cxn modelId="{6C5A6360-BE44-4B86-B472-FAD6BBA3BB5E}" srcId="{182CC23A-76BA-4932-9634-DF93156B87D6}" destId="{A1E4E6E0-4ADA-4A81-99BD-83320A3B9F08}" srcOrd="2" destOrd="0" parTransId="{CCC3EA93-4A67-4796-8AF6-14CE67398C14}" sibTransId="{0663244B-E802-46D1-B669-0A13BECC103C}"/>
    <dgm:cxn modelId="{154DB360-3212-4AA6-822F-F6E9AD79B592}" srcId="{D3BFD905-9D9C-4F4B-A732-B9E992B657F4}" destId="{489BB062-E05D-46A5-B45C-A586E3EFC197}" srcOrd="1" destOrd="0" parTransId="{C941C758-8E96-4A86-80B5-878876100ED0}" sibTransId="{C90DD539-ECC7-439F-9AE8-14F6A734355E}"/>
    <dgm:cxn modelId="{070BEA60-569D-4AE4-B78C-B16C1CC2BBC7}" srcId="{489BB062-E05D-46A5-B45C-A586E3EFC197}" destId="{9FB2B531-D427-4388-ACE0-A7D0787C8788}" srcOrd="2" destOrd="0" parTransId="{8E04596A-2575-47F9-BFF0-E927443DC27C}" sibTransId="{EBBCB742-1A61-4E07-AB47-519B9B8F0F26}"/>
    <dgm:cxn modelId="{8BACEB62-E7CF-41F9-9A09-37124579C363}" srcId="{182CC23A-76BA-4932-9634-DF93156B87D6}" destId="{E5DE20B7-268E-4FC7-BEDC-474CE40E64B3}" srcOrd="3" destOrd="0" parTransId="{7F063542-0F83-4C96-8BF4-DD2B8C2B1FB6}" sibTransId="{06177D81-F2D4-48AA-9A94-F8AB580A4EB8}"/>
    <dgm:cxn modelId="{571ACE47-4BEF-4CE3-A3A8-A9BEAD449A38}" type="presOf" srcId="{4974EC6B-ACFA-4233-83E3-508A9D612AC6}" destId="{091A9DB7-4CCB-4AE6-BAE1-430A6D90BD58}" srcOrd="0" destOrd="4" presId="urn:microsoft.com/office/officeart/2005/8/layout/hList1"/>
    <dgm:cxn modelId="{8BF9D14E-695A-4426-94CA-3D4079FB712A}" type="presOf" srcId="{D10C7C5A-EA7A-48A5-B5CB-EF465279EFB1}" destId="{B088B1B2-D6CF-4F05-9F74-0599D360C263}" srcOrd="0" destOrd="0" presId="urn:microsoft.com/office/officeart/2005/8/layout/hList1"/>
    <dgm:cxn modelId="{4A7EDB52-70F7-4F5A-A2FE-7A7BCF27CF86}" type="presOf" srcId="{5795126D-E736-486D-A001-9AED841FD13A}" destId="{091A9DB7-4CCB-4AE6-BAE1-430A6D90BD58}" srcOrd="0" destOrd="2" presId="urn:microsoft.com/office/officeart/2005/8/layout/hList1"/>
    <dgm:cxn modelId="{5ABA2D53-8BAD-459D-A057-1605DC7D04EC}" srcId="{D50EB845-A3BF-42D2-B439-096D72E3D749}" destId="{439C75E1-605F-49B4-BF2B-713E96567F5E}" srcOrd="5" destOrd="0" parTransId="{B44702A0-304B-4F80-88E2-836185980F06}" sibTransId="{9ACB4A63-8157-4719-9579-11E6CA77FCA8}"/>
    <dgm:cxn modelId="{14926353-2BD4-4417-ADA2-C34BB26FEA8C}" srcId="{D3BFD905-9D9C-4F4B-A732-B9E992B657F4}" destId="{D50EB845-A3BF-42D2-B439-096D72E3D749}" srcOrd="0" destOrd="0" parTransId="{B7450476-F63E-47C0-BBA7-FE2E218E2100}" sibTransId="{3C657E5F-7543-45E5-9676-5719DA6AFB9F}"/>
    <dgm:cxn modelId="{108A5176-C81A-4223-9169-89D77608085E}" type="presOf" srcId="{A1E4E6E0-4ADA-4A81-99BD-83320A3B9F08}" destId="{B088B1B2-D6CF-4F05-9F74-0599D360C263}" srcOrd="0" destOrd="2" presId="urn:microsoft.com/office/officeart/2005/8/layout/hList1"/>
    <dgm:cxn modelId="{9893358A-6DD6-4103-B6EF-BABC59665FC0}" srcId="{489BB062-E05D-46A5-B45C-A586E3EFC197}" destId="{641A9342-C2D1-4556-BE3F-CE3D340FE6FE}" srcOrd="3" destOrd="0" parTransId="{7B607B11-FED0-4232-9492-60B7E846244F}" sibTransId="{EF346CC1-EF10-4339-9003-91B4DA089A2B}"/>
    <dgm:cxn modelId="{32AF779F-53AE-46A5-9D02-A49F3090CF4A}" type="presOf" srcId="{5EE61BE9-A562-4EF8-B327-D05738F8DACA}" destId="{091A9DB7-4CCB-4AE6-BAE1-430A6D90BD58}" srcOrd="0" destOrd="3" presId="urn:microsoft.com/office/officeart/2005/8/layout/hList1"/>
    <dgm:cxn modelId="{4B6EC8A3-4436-4C02-B932-9BC36D0CB851}" type="presOf" srcId="{E38BD11F-8DBF-44A1-9102-26F47379DD9E}" destId="{6EACB167-3E72-4ED6-B4F8-9DCF9B01AC1E}" srcOrd="0" destOrd="1" presId="urn:microsoft.com/office/officeart/2005/8/layout/hList1"/>
    <dgm:cxn modelId="{C88D15A6-0750-444F-9749-BE7E8EF39B77}" srcId="{D3BFD905-9D9C-4F4B-A732-B9E992B657F4}" destId="{182CC23A-76BA-4932-9634-DF93156B87D6}" srcOrd="2" destOrd="0" parTransId="{678C7085-C91D-4D62-8E2A-A20C38F1ACF9}" sibTransId="{43B7B505-CFC5-46A8-BCCD-120658174395}"/>
    <dgm:cxn modelId="{470162A7-9C5E-4025-A392-388967574EB3}" type="presOf" srcId="{8A5CB40C-5E1B-4EC3-8161-F4D0BBC8C4D8}" destId="{091A9DB7-4CCB-4AE6-BAE1-430A6D90BD58}" srcOrd="0" destOrd="0" presId="urn:microsoft.com/office/officeart/2005/8/layout/hList1"/>
    <dgm:cxn modelId="{0F7342AB-07B7-4714-8122-2B22685762D0}" srcId="{489BB062-E05D-46A5-B45C-A586E3EFC197}" destId="{E38BD11F-8DBF-44A1-9102-26F47379DD9E}" srcOrd="1" destOrd="0" parTransId="{0B736516-E339-4E38-9D4F-EB84B84C1731}" sibTransId="{228846CC-C7B9-4051-A6BE-83DB1986697F}"/>
    <dgm:cxn modelId="{464F91B0-9D1D-4A9D-8DD6-DE7D90C2C11A}" type="presOf" srcId="{489BB062-E05D-46A5-B45C-A586E3EFC197}" destId="{DB93F378-57B2-4DFA-989E-A8A933035CCA}" srcOrd="0" destOrd="0" presId="urn:microsoft.com/office/officeart/2005/8/layout/hList1"/>
    <dgm:cxn modelId="{2C7BF3BE-FAF1-4967-B765-25E010525845}" srcId="{D50EB845-A3BF-42D2-B439-096D72E3D749}" destId="{5EE61BE9-A562-4EF8-B327-D05738F8DACA}" srcOrd="3" destOrd="0" parTransId="{AA013A1E-431B-4358-8017-772BD575CFDB}" sibTransId="{EF9F0A82-8AE5-494E-A712-7313FCAC750E}"/>
    <dgm:cxn modelId="{9E64A6C5-304D-4117-B803-56DF6206FB3C}" srcId="{182CC23A-76BA-4932-9634-DF93156B87D6}" destId="{D10C7C5A-EA7A-48A5-B5CB-EF465279EFB1}" srcOrd="0" destOrd="0" parTransId="{3236A728-6913-4C6C-A8B7-91F7A5226D17}" sibTransId="{B9B23EC4-2B7D-4B9F-A89E-0F0FFECC0A25}"/>
    <dgm:cxn modelId="{58F22BCA-45B1-4FE1-9D56-8C95260CE335}" type="presOf" srcId="{182CC23A-76BA-4932-9634-DF93156B87D6}" destId="{F2096D76-D0A5-4FDE-8B02-72044F599C63}" srcOrd="0" destOrd="0" presId="urn:microsoft.com/office/officeart/2005/8/layout/hList1"/>
    <dgm:cxn modelId="{BD14B9CD-0F63-453F-AFE3-F3A27D8E84BF}" srcId="{D50EB845-A3BF-42D2-B439-096D72E3D749}" destId="{4974EC6B-ACFA-4233-83E3-508A9D612AC6}" srcOrd="4" destOrd="0" parTransId="{4E6184EE-47FF-4190-935F-F6A8EC1D68EB}" sibTransId="{F795E406-0C14-4513-81DF-9856FFD2AD80}"/>
    <dgm:cxn modelId="{7FD067CF-1C41-49D7-AE34-2497B600F32D}" srcId="{D50EB845-A3BF-42D2-B439-096D72E3D749}" destId="{0E85F396-3006-4D49-B17B-0400C401E5D9}" srcOrd="1" destOrd="0" parTransId="{84DB67C2-966A-41DA-836C-3D7D11DE3760}" sibTransId="{CA0263B3-8AE0-4A39-B679-19CC12DFF3E5}"/>
    <dgm:cxn modelId="{E09551D0-6975-4CA3-A254-DC51810B4752}" srcId="{D50EB845-A3BF-42D2-B439-096D72E3D749}" destId="{8A5CB40C-5E1B-4EC3-8161-F4D0BBC8C4D8}" srcOrd="0" destOrd="0" parTransId="{E269A49B-F114-4170-8225-F4F1A62E08E9}" sibTransId="{37659CBC-CB81-4C00-BE15-C6E6FAF20CA3}"/>
    <dgm:cxn modelId="{C0C248D4-0A55-44B4-B1B0-64F47E67A1FF}" type="presOf" srcId="{6FCF0E51-08F9-41DC-B67D-D315D0A04FB0}" destId="{6EACB167-3E72-4ED6-B4F8-9DCF9B01AC1E}" srcOrd="0" destOrd="0" presId="urn:microsoft.com/office/officeart/2005/8/layout/hList1"/>
    <dgm:cxn modelId="{EC578BDF-1F48-4E60-8E60-225F20C505C0}" type="presOf" srcId="{E5DE20B7-268E-4FC7-BEDC-474CE40E64B3}" destId="{B088B1B2-D6CF-4F05-9F74-0599D360C263}" srcOrd="0" destOrd="3" presId="urn:microsoft.com/office/officeart/2005/8/layout/hList1"/>
    <dgm:cxn modelId="{81BD58E4-E1F1-49A2-AEAE-662C32D888BE}" type="presOf" srcId="{439C75E1-605F-49B4-BF2B-713E96567F5E}" destId="{091A9DB7-4CCB-4AE6-BAE1-430A6D90BD58}" srcOrd="0" destOrd="5" presId="urn:microsoft.com/office/officeart/2005/8/layout/hList1"/>
    <dgm:cxn modelId="{E99503E8-380E-42D8-BD75-76C869744197}" srcId="{489BB062-E05D-46A5-B45C-A586E3EFC197}" destId="{6FCF0E51-08F9-41DC-B67D-D315D0A04FB0}" srcOrd="0" destOrd="0" parTransId="{D1E6EB63-2E85-4E7D-B976-653188F6DB05}" sibTransId="{25330498-2EB0-4443-A664-5FB79187548A}"/>
    <dgm:cxn modelId="{5D88B3EA-B928-4F9D-A148-DA0602F74997}" srcId="{D50EB845-A3BF-42D2-B439-096D72E3D749}" destId="{5795126D-E736-486D-A001-9AED841FD13A}" srcOrd="2" destOrd="0" parTransId="{A330FC6A-0D60-4CB9-BAD6-7FE7B13E66DC}" sibTransId="{05D32D60-195C-4DE5-B6C8-A0A88E4D3C83}"/>
    <dgm:cxn modelId="{B779A8EC-86DC-45BE-94D0-AE5E0A4980AB}" type="presOf" srcId="{D1B9CF9D-EE0D-4443-932E-6A5CA7E05D9A}" destId="{091A9DB7-4CCB-4AE6-BAE1-430A6D90BD58}" srcOrd="0" destOrd="6" presId="urn:microsoft.com/office/officeart/2005/8/layout/hList1"/>
    <dgm:cxn modelId="{0A8921F0-BC97-4D15-ACC7-9D5916DF207F}" type="presOf" srcId="{A3ACB996-74EA-4E24-B770-88A5E050EE6D}" destId="{B088B1B2-D6CF-4F05-9F74-0599D360C263}" srcOrd="0" destOrd="1" presId="urn:microsoft.com/office/officeart/2005/8/layout/hList1"/>
    <dgm:cxn modelId="{15A188F0-4786-4073-A85E-01398EEDE550}" type="presOf" srcId="{641A9342-C2D1-4556-BE3F-CE3D340FE6FE}" destId="{6EACB167-3E72-4ED6-B4F8-9DCF9B01AC1E}" srcOrd="0" destOrd="3" presId="urn:microsoft.com/office/officeart/2005/8/layout/hList1"/>
    <dgm:cxn modelId="{CCC4D1F7-5A45-43A4-AC84-E55E2825277D}" type="presOf" srcId="{D3BFD905-9D9C-4F4B-A732-B9E992B657F4}" destId="{707483BC-B6F0-4B13-8CCB-F644F1020B51}" srcOrd="0" destOrd="0" presId="urn:microsoft.com/office/officeart/2005/8/layout/hList1"/>
    <dgm:cxn modelId="{0F7BE0F8-FBB6-48EF-BCF3-6BAC4CAA25D0}" type="presOf" srcId="{9FB2B531-D427-4388-ACE0-A7D0787C8788}" destId="{6EACB167-3E72-4ED6-B4F8-9DCF9B01AC1E}" srcOrd="0" destOrd="2" presId="urn:microsoft.com/office/officeart/2005/8/layout/hList1"/>
    <dgm:cxn modelId="{F4D41378-4ED9-453E-B37D-C9B1A1F84789}" type="presParOf" srcId="{707483BC-B6F0-4B13-8CCB-F644F1020B51}" destId="{94D46C7A-6710-4AF7-B094-2B6640F7B444}" srcOrd="0" destOrd="0" presId="urn:microsoft.com/office/officeart/2005/8/layout/hList1"/>
    <dgm:cxn modelId="{F0D533E5-6029-4691-81D7-32A16F2B8D61}" type="presParOf" srcId="{94D46C7A-6710-4AF7-B094-2B6640F7B444}" destId="{64B6F735-01B2-4E94-B890-C4CF8BFAFD79}" srcOrd="0" destOrd="0" presId="urn:microsoft.com/office/officeart/2005/8/layout/hList1"/>
    <dgm:cxn modelId="{65600E81-EB26-46E9-9CDB-FA41CA8BD623}" type="presParOf" srcId="{94D46C7A-6710-4AF7-B094-2B6640F7B444}" destId="{091A9DB7-4CCB-4AE6-BAE1-430A6D90BD58}" srcOrd="1" destOrd="0" presId="urn:microsoft.com/office/officeart/2005/8/layout/hList1"/>
    <dgm:cxn modelId="{CC897C80-6C2C-4D60-97FE-9445A1254ED3}" type="presParOf" srcId="{707483BC-B6F0-4B13-8CCB-F644F1020B51}" destId="{D1B270E0-B403-481D-AEAF-37FA5598E380}" srcOrd="1" destOrd="0" presId="urn:microsoft.com/office/officeart/2005/8/layout/hList1"/>
    <dgm:cxn modelId="{8571C3F0-CF6A-4607-8462-DA29C41165D4}" type="presParOf" srcId="{707483BC-B6F0-4B13-8CCB-F644F1020B51}" destId="{A7754C78-6B8E-469E-9650-DAEF96396395}" srcOrd="2" destOrd="0" presId="urn:microsoft.com/office/officeart/2005/8/layout/hList1"/>
    <dgm:cxn modelId="{B6A67911-DBF3-4175-A8E0-AD50F32D3BC2}" type="presParOf" srcId="{A7754C78-6B8E-469E-9650-DAEF96396395}" destId="{DB93F378-57B2-4DFA-989E-A8A933035CCA}" srcOrd="0" destOrd="0" presId="urn:microsoft.com/office/officeart/2005/8/layout/hList1"/>
    <dgm:cxn modelId="{92C18663-8658-43EA-BF32-3D20DDB7FECC}" type="presParOf" srcId="{A7754C78-6B8E-469E-9650-DAEF96396395}" destId="{6EACB167-3E72-4ED6-B4F8-9DCF9B01AC1E}" srcOrd="1" destOrd="0" presId="urn:microsoft.com/office/officeart/2005/8/layout/hList1"/>
    <dgm:cxn modelId="{3ADDF6DE-C659-4F32-BD38-B4E51151C6DF}" type="presParOf" srcId="{707483BC-B6F0-4B13-8CCB-F644F1020B51}" destId="{D0F4D20C-7BBC-4226-B021-3A905D2635DF}" srcOrd="3" destOrd="0" presId="urn:microsoft.com/office/officeart/2005/8/layout/hList1"/>
    <dgm:cxn modelId="{CEC716FC-D545-4B28-BA11-8B401050BE67}" type="presParOf" srcId="{707483BC-B6F0-4B13-8CCB-F644F1020B51}" destId="{9C77D66F-A3D5-478B-9178-9A3554F895C4}" srcOrd="4" destOrd="0" presId="urn:microsoft.com/office/officeart/2005/8/layout/hList1"/>
    <dgm:cxn modelId="{C8BC5C7D-A3DC-498C-95E8-A14493E408EC}" type="presParOf" srcId="{9C77D66F-A3D5-478B-9178-9A3554F895C4}" destId="{F2096D76-D0A5-4FDE-8B02-72044F599C63}" srcOrd="0" destOrd="0" presId="urn:microsoft.com/office/officeart/2005/8/layout/hList1"/>
    <dgm:cxn modelId="{543D6003-F6CC-494B-8D3B-BDA4D6CA2271}" type="presParOf" srcId="{9C77D66F-A3D5-478B-9178-9A3554F895C4}" destId="{B088B1B2-D6CF-4F05-9F74-0599D360C2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BFD905-9D9C-4F4B-A732-B9E992B657F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50EB845-A3BF-42D2-B439-096D72E3D749}">
      <dgm:prSet phldrT="[Metin]"/>
      <dgm:spPr/>
      <dgm:t>
        <a:bodyPr/>
        <a:lstStyle/>
        <a:p>
          <a:r>
            <a:rPr lang="tr-TR" dirty="0"/>
            <a:t>Gitmeden Önce Yapılacaklar</a:t>
          </a:r>
        </a:p>
      </dgm:t>
    </dgm:pt>
    <dgm:pt modelId="{B7450476-F63E-47C0-BBA7-FE2E218E2100}" type="parTrans" cxnId="{14926353-2BD4-4417-ADA2-C34BB26FEA8C}">
      <dgm:prSet/>
      <dgm:spPr/>
      <dgm:t>
        <a:bodyPr/>
        <a:lstStyle/>
        <a:p>
          <a:endParaRPr lang="tr-TR"/>
        </a:p>
      </dgm:t>
    </dgm:pt>
    <dgm:pt modelId="{3C657E5F-7543-45E5-9676-5719DA6AFB9F}" type="sibTrans" cxnId="{14926353-2BD4-4417-ADA2-C34BB26FEA8C}">
      <dgm:prSet/>
      <dgm:spPr/>
      <dgm:t>
        <a:bodyPr/>
        <a:lstStyle/>
        <a:p>
          <a:endParaRPr lang="tr-TR"/>
        </a:p>
      </dgm:t>
    </dgm:pt>
    <dgm:pt modelId="{8A5CB40C-5E1B-4EC3-8161-F4D0BBC8C4D8}">
      <dgm:prSet phldrT="[Metin]"/>
      <dgm:spPr/>
      <dgm:t>
        <a:bodyPr/>
        <a:lstStyle/>
        <a:p>
          <a:r>
            <a:rPr lang="tr-TR" dirty="0"/>
            <a:t>Staj yeri ve içeriğinin belirlenmesi</a:t>
          </a:r>
        </a:p>
      </dgm:t>
    </dgm:pt>
    <dgm:pt modelId="{E269A49B-F114-4170-8225-F4F1A62E08E9}" type="parTrans" cxnId="{E09551D0-6975-4CA3-A254-DC51810B4752}">
      <dgm:prSet/>
      <dgm:spPr/>
      <dgm:t>
        <a:bodyPr/>
        <a:lstStyle/>
        <a:p>
          <a:endParaRPr lang="tr-TR"/>
        </a:p>
      </dgm:t>
    </dgm:pt>
    <dgm:pt modelId="{37659CBC-CB81-4C00-BE15-C6E6FAF20CA3}" type="sibTrans" cxnId="{E09551D0-6975-4CA3-A254-DC51810B4752}">
      <dgm:prSet/>
      <dgm:spPr/>
      <dgm:t>
        <a:bodyPr/>
        <a:lstStyle/>
        <a:p>
          <a:endParaRPr lang="tr-TR"/>
        </a:p>
      </dgm:t>
    </dgm:pt>
    <dgm:pt modelId="{489BB062-E05D-46A5-B45C-A586E3EFC197}">
      <dgm:prSet phldrT="[Metin]"/>
      <dgm:spPr/>
      <dgm:t>
        <a:bodyPr/>
        <a:lstStyle/>
        <a:p>
          <a:r>
            <a:rPr lang="tr-TR" dirty="0"/>
            <a:t>Gittikten Sonra Yapılacaklar</a:t>
          </a:r>
        </a:p>
      </dgm:t>
    </dgm:pt>
    <dgm:pt modelId="{C941C758-8E96-4A86-80B5-878876100ED0}" type="parTrans" cxnId="{154DB360-3212-4AA6-822F-F6E9AD79B592}">
      <dgm:prSet/>
      <dgm:spPr/>
      <dgm:t>
        <a:bodyPr/>
        <a:lstStyle/>
        <a:p>
          <a:endParaRPr lang="tr-TR"/>
        </a:p>
      </dgm:t>
    </dgm:pt>
    <dgm:pt modelId="{C90DD539-ECC7-439F-9AE8-14F6A734355E}" type="sibTrans" cxnId="{154DB360-3212-4AA6-822F-F6E9AD79B592}">
      <dgm:prSet/>
      <dgm:spPr/>
      <dgm:t>
        <a:bodyPr/>
        <a:lstStyle/>
        <a:p>
          <a:endParaRPr lang="tr-TR"/>
        </a:p>
      </dgm:t>
    </dgm:pt>
    <dgm:pt modelId="{6FCF0E51-08F9-41DC-B67D-D315D0A04FB0}">
      <dgm:prSet phldrT="[Metin]"/>
      <dgm:spPr/>
      <dgm:t>
        <a:bodyPr/>
        <a:lstStyle/>
        <a:p>
          <a:pPr algn="l"/>
          <a:r>
            <a:rPr lang="tr-TR" dirty="0"/>
            <a:t>Staj içeriğinde değişiklik olursa yeniden staj anlaşmasının hazırlanması </a:t>
          </a:r>
          <a:r>
            <a:rPr lang="tr-TR" dirty="0">
              <a:highlight>
                <a:srgbClr val="FFFF00"/>
              </a:highlight>
            </a:rPr>
            <a:t>(TA «</a:t>
          </a:r>
          <a:r>
            <a:rPr lang="tr-TR" dirty="0" err="1">
              <a:highlight>
                <a:srgbClr val="FFFF00"/>
              </a:highlight>
            </a:rPr>
            <a:t>During</a:t>
          </a:r>
          <a:r>
            <a:rPr lang="tr-TR" dirty="0">
              <a:highlight>
                <a:srgbClr val="FFFF00"/>
              </a:highlight>
            </a:rPr>
            <a:t> </a:t>
          </a:r>
          <a:r>
            <a:rPr lang="tr-TR" dirty="0" err="1">
              <a:highlight>
                <a:srgbClr val="FFFF00"/>
              </a:highlight>
            </a:rPr>
            <a:t>the</a:t>
          </a:r>
          <a:r>
            <a:rPr lang="tr-TR" dirty="0">
              <a:highlight>
                <a:srgbClr val="FFFF00"/>
              </a:highlight>
            </a:rPr>
            <a:t> Mobility»).</a:t>
          </a:r>
        </a:p>
      </dgm:t>
    </dgm:pt>
    <dgm:pt modelId="{D1E6EB63-2E85-4E7D-B976-653188F6DB05}" type="parTrans" cxnId="{E99503E8-380E-42D8-BD75-76C869744197}">
      <dgm:prSet/>
      <dgm:spPr/>
      <dgm:t>
        <a:bodyPr/>
        <a:lstStyle/>
        <a:p>
          <a:endParaRPr lang="tr-TR"/>
        </a:p>
      </dgm:t>
    </dgm:pt>
    <dgm:pt modelId="{25330498-2EB0-4443-A664-5FB79187548A}" type="sibTrans" cxnId="{E99503E8-380E-42D8-BD75-76C869744197}">
      <dgm:prSet/>
      <dgm:spPr/>
      <dgm:t>
        <a:bodyPr/>
        <a:lstStyle/>
        <a:p>
          <a:endParaRPr lang="tr-TR"/>
        </a:p>
      </dgm:t>
    </dgm:pt>
    <dgm:pt modelId="{182CC23A-76BA-4932-9634-DF93156B87D6}">
      <dgm:prSet phldrT="[Metin]"/>
      <dgm:spPr/>
      <dgm:t>
        <a:bodyPr/>
        <a:lstStyle/>
        <a:p>
          <a:r>
            <a:rPr lang="tr-TR" dirty="0"/>
            <a:t>Döndükten Sonra Yapılacaklar</a:t>
          </a:r>
        </a:p>
      </dgm:t>
    </dgm:pt>
    <dgm:pt modelId="{678C7085-C91D-4D62-8E2A-A20C38F1ACF9}" type="parTrans" cxnId="{C88D15A6-0750-444F-9749-BE7E8EF39B77}">
      <dgm:prSet/>
      <dgm:spPr/>
      <dgm:t>
        <a:bodyPr/>
        <a:lstStyle/>
        <a:p>
          <a:endParaRPr lang="tr-TR"/>
        </a:p>
      </dgm:t>
    </dgm:pt>
    <dgm:pt modelId="{43B7B505-CFC5-46A8-BCCD-120658174395}" type="sibTrans" cxnId="{C88D15A6-0750-444F-9749-BE7E8EF39B77}">
      <dgm:prSet/>
      <dgm:spPr/>
      <dgm:t>
        <a:bodyPr/>
        <a:lstStyle/>
        <a:p>
          <a:endParaRPr lang="tr-TR"/>
        </a:p>
      </dgm:t>
    </dgm:pt>
    <dgm:pt modelId="{5795126D-E736-486D-A001-9AED841FD13A}">
      <dgm:prSet phldrT="[Metin]"/>
      <dgm:spPr/>
      <dgm:t>
        <a:bodyPr/>
        <a:lstStyle/>
        <a:p>
          <a:r>
            <a:rPr lang="tr-TR" dirty="0"/>
            <a:t>Staj Anlaşmasının Doldurulması </a:t>
          </a:r>
          <a:r>
            <a:rPr lang="tr-TR" dirty="0">
              <a:highlight>
                <a:srgbClr val="FFFF00"/>
              </a:highlight>
            </a:rPr>
            <a:t>(</a:t>
          </a:r>
          <a:r>
            <a:rPr lang="tr-TR" dirty="0" err="1">
              <a:highlight>
                <a:srgbClr val="FFFF00"/>
              </a:highlight>
            </a:rPr>
            <a:t>Traineeships</a:t>
          </a:r>
          <a:r>
            <a:rPr lang="tr-TR" dirty="0">
              <a:highlight>
                <a:srgbClr val="FFFF00"/>
              </a:highlight>
            </a:rPr>
            <a:t> </a:t>
          </a:r>
          <a:r>
            <a:rPr lang="tr-TR" dirty="0" err="1">
              <a:highlight>
                <a:srgbClr val="FFFF00"/>
              </a:highlight>
            </a:rPr>
            <a:t>Agreement</a:t>
          </a:r>
          <a:r>
            <a:rPr lang="tr-TR" dirty="0">
              <a:highlight>
                <a:srgbClr val="FFFF00"/>
              </a:highlight>
            </a:rPr>
            <a:t>-TA «</a:t>
          </a:r>
          <a:r>
            <a:rPr lang="tr-TR" dirty="0" err="1">
              <a:highlight>
                <a:srgbClr val="FFFF00"/>
              </a:highlight>
            </a:rPr>
            <a:t>Before</a:t>
          </a:r>
          <a:r>
            <a:rPr lang="tr-TR" dirty="0">
              <a:highlight>
                <a:srgbClr val="FFFF00"/>
              </a:highlight>
            </a:rPr>
            <a:t> </a:t>
          </a:r>
          <a:r>
            <a:rPr lang="tr-TR" dirty="0" err="1">
              <a:highlight>
                <a:srgbClr val="FFFF00"/>
              </a:highlight>
            </a:rPr>
            <a:t>the</a:t>
          </a:r>
          <a:r>
            <a:rPr lang="tr-TR" dirty="0">
              <a:highlight>
                <a:srgbClr val="FFFF00"/>
              </a:highlight>
            </a:rPr>
            <a:t> Mobility») </a:t>
          </a:r>
        </a:p>
      </dgm:t>
    </dgm:pt>
    <dgm:pt modelId="{A330FC6A-0D60-4CB9-BAD6-7FE7B13E66DC}" type="parTrans" cxnId="{5D88B3EA-B928-4F9D-A148-DA0602F74997}">
      <dgm:prSet/>
      <dgm:spPr/>
      <dgm:t>
        <a:bodyPr/>
        <a:lstStyle/>
        <a:p>
          <a:endParaRPr lang="tr-TR"/>
        </a:p>
      </dgm:t>
    </dgm:pt>
    <dgm:pt modelId="{05D32D60-195C-4DE5-B6C8-A0A88E4D3C83}" type="sibTrans" cxnId="{5D88B3EA-B928-4F9D-A148-DA0602F74997}">
      <dgm:prSet/>
      <dgm:spPr/>
      <dgm:t>
        <a:bodyPr/>
        <a:lstStyle/>
        <a:p>
          <a:endParaRPr lang="tr-TR"/>
        </a:p>
      </dgm:t>
    </dgm:pt>
    <dgm:pt modelId="{D1B9CF9D-EE0D-4443-932E-6A5CA7E05D9A}">
      <dgm:prSet phldrT="[Metin]"/>
      <dgm:spPr/>
      <dgm:t>
        <a:bodyPr/>
        <a:lstStyle/>
        <a:p>
          <a:endParaRPr lang="tr-TR" dirty="0"/>
        </a:p>
      </dgm:t>
    </dgm:pt>
    <dgm:pt modelId="{F5420350-79E9-4FEC-A749-B9EC961BA050}" type="parTrans" cxnId="{A6E6A10C-1515-451D-9E96-4550E8B781F5}">
      <dgm:prSet/>
      <dgm:spPr/>
      <dgm:t>
        <a:bodyPr/>
        <a:lstStyle/>
        <a:p>
          <a:endParaRPr lang="tr-TR"/>
        </a:p>
      </dgm:t>
    </dgm:pt>
    <dgm:pt modelId="{61B0BC9F-4599-4A3B-9951-BF8BC775AF95}" type="sibTrans" cxnId="{A6E6A10C-1515-451D-9E96-4550E8B781F5}">
      <dgm:prSet/>
      <dgm:spPr/>
      <dgm:t>
        <a:bodyPr/>
        <a:lstStyle/>
        <a:p>
          <a:endParaRPr lang="tr-TR"/>
        </a:p>
      </dgm:t>
    </dgm:pt>
    <dgm:pt modelId="{E38BD11F-8DBF-44A1-9102-26F47379DD9E}">
      <dgm:prSet phldrT="[Metin]"/>
      <dgm:spPr/>
      <dgm:t>
        <a:bodyPr/>
        <a:lstStyle/>
        <a:p>
          <a:pPr algn="l"/>
          <a:r>
            <a:rPr lang="tr-TR" dirty="0"/>
            <a:t>Yeni Fakülte Kararı çıkartılması.</a:t>
          </a:r>
        </a:p>
      </dgm:t>
    </dgm:pt>
    <dgm:pt modelId="{0B736516-E339-4E38-9D4F-EB84B84C1731}" type="parTrans" cxnId="{0F7342AB-07B7-4714-8122-2B22685762D0}">
      <dgm:prSet/>
      <dgm:spPr/>
      <dgm:t>
        <a:bodyPr/>
        <a:lstStyle/>
        <a:p>
          <a:endParaRPr lang="tr-TR"/>
        </a:p>
      </dgm:t>
    </dgm:pt>
    <dgm:pt modelId="{228846CC-C7B9-4051-A6BE-83DB1986697F}" type="sibTrans" cxnId="{0F7342AB-07B7-4714-8122-2B22685762D0}">
      <dgm:prSet/>
      <dgm:spPr/>
      <dgm:t>
        <a:bodyPr/>
        <a:lstStyle/>
        <a:p>
          <a:endParaRPr lang="tr-TR"/>
        </a:p>
      </dgm:t>
    </dgm:pt>
    <dgm:pt modelId="{641A9342-C2D1-4556-BE3F-CE3D340FE6FE}">
      <dgm:prSet phldrT="[Metin]"/>
      <dgm:spPr/>
      <dgm:t>
        <a:bodyPr/>
        <a:lstStyle/>
        <a:p>
          <a:pPr algn="l"/>
          <a:endParaRPr lang="tr-TR" dirty="0"/>
        </a:p>
      </dgm:t>
    </dgm:pt>
    <dgm:pt modelId="{7B607B11-FED0-4232-9492-60B7E846244F}" type="parTrans" cxnId="{9893358A-6DD6-4103-B6EF-BABC59665FC0}">
      <dgm:prSet/>
      <dgm:spPr/>
      <dgm:t>
        <a:bodyPr/>
        <a:lstStyle/>
        <a:p>
          <a:endParaRPr lang="tr-TR"/>
        </a:p>
      </dgm:t>
    </dgm:pt>
    <dgm:pt modelId="{EF346CC1-EF10-4339-9003-91B4DA089A2B}" type="sibTrans" cxnId="{9893358A-6DD6-4103-B6EF-BABC59665FC0}">
      <dgm:prSet/>
      <dgm:spPr/>
      <dgm:t>
        <a:bodyPr/>
        <a:lstStyle/>
        <a:p>
          <a:endParaRPr lang="tr-TR"/>
        </a:p>
      </dgm:t>
    </dgm:pt>
    <dgm:pt modelId="{9FB2B531-D427-4388-ACE0-A7D0787C8788}">
      <dgm:prSet phldrT="[Metin]"/>
      <dgm:spPr/>
      <dgm:t>
        <a:bodyPr/>
        <a:lstStyle/>
        <a:p>
          <a:pPr algn="l"/>
          <a:endParaRPr lang="tr-TR" dirty="0"/>
        </a:p>
      </dgm:t>
    </dgm:pt>
    <dgm:pt modelId="{8E04596A-2575-47F9-BFF0-E927443DC27C}" type="parTrans" cxnId="{070BEA60-569D-4AE4-B78C-B16C1CC2BBC7}">
      <dgm:prSet/>
      <dgm:spPr/>
      <dgm:t>
        <a:bodyPr/>
        <a:lstStyle/>
        <a:p>
          <a:endParaRPr lang="tr-TR"/>
        </a:p>
      </dgm:t>
    </dgm:pt>
    <dgm:pt modelId="{EBBCB742-1A61-4E07-AB47-519B9B8F0F26}" type="sibTrans" cxnId="{070BEA60-569D-4AE4-B78C-B16C1CC2BBC7}">
      <dgm:prSet/>
      <dgm:spPr/>
      <dgm:t>
        <a:bodyPr/>
        <a:lstStyle/>
        <a:p>
          <a:endParaRPr lang="tr-TR"/>
        </a:p>
      </dgm:t>
    </dgm:pt>
    <dgm:pt modelId="{439C75E1-605F-49B4-BF2B-713E96567F5E}">
      <dgm:prSet phldrT="[Metin]"/>
      <dgm:spPr/>
      <dgm:t>
        <a:bodyPr/>
        <a:lstStyle/>
        <a:p>
          <a:endParaRPr lang="tr-TR" dirty="0"/>
        </a:p>
      </dgm:t>
    </dgm:pt>
    <dgm:pt modelId="{B44702A0-304B-4F80-88E2-836185980F06}" type="parTrans" cxnId="{5ABA2D53-8BAD-459D-A057-1605DC7D04EC}">
      <dgm:prSet/>
      <dgm:spPr/>
      <dgm:t>
        <a:bodyPr/>
        <a:lstStyle/>
        <a:p>
          <a:endParaRPr lang="tr-TR"/>
        </a:p>
      </dgm:t>
    </dgm:pt>
    <dgm:pt modelId="{9ACB4A63-8157-4719-9579-11E6CA77FCA8}" type="sibTrans" cxnId="{5ABA2D53-8BAD-459D-A057-1605DC7D04EC}">
      <dgm:prSet/>
      <dgm:spPr/>
      <dgm:t>
        <a:bodyPr/>
        <a:lstStyle/>
        <a:p>
          <a:endParaRPr lang="tr-TR"/>
        </a:p>
      </dgm:t>
    </dgm:pt>
    <dgm:pt modelId="{E5DE20B7-268E-4FC7-BEDC-474CE40E64B3}">
      <dgm:prSet phldrT="[Metin]"/>
      <dgm:spPr/>
      <dgm:t>
        <a:bodyPr/>
        <a:lstStyle/>
        <a:p>
          <a:endParaRPr lang="tr-TR" dirty="0"/>
        </a:p>
      </dgm:t>
    </dgm:pt>
    <dgm:pt modelId="{7F063542-0F83-4C96-8BF4-DD2B8C2B1FB6}" type="parTrans" cxnId="{8BACEB62-E7CF-41F9-9A09-37124579C363}">
      <dgm:prSet/>
      <dgm:spPr/>
      <dgm:t>
        <a:bodyPr/>
        <a:lstStyle/>
        <a:p>
          <a:endParaRPr lang="tr-TR"/>
        </a:p>
      </dgm:t>
    </dgm:pt>
    <dgm:pt modelId="{06177D81-F2D4-48AA-9A94-F8AB580A4EB8}" type="sibTrans" cxnId="{8BACEB62-E7CF-41F9-9A09-37124579C363}">
      <dgm:prSet/>
      <dgm:spPr/>
      <dgm:t>
        <a:bodyPr/>
        <a:lstStyle/>
        <a:p>
          <a:endParaRPr lang="tr-TR"/>
        </a:p>
      </dgm:t>
    </dgm:pt>
    <dgm:pt modelId="{D10C7C5A-EA7A-48A5-B5CB-EF465279EFB1}">
      <dgm:prSet phldrT="[Metin]"/>
      <dgm:spPr/>
      <dgm:t>
        <a:bodyPr/>
        <a:lstStyle/>
        <a:p>
          <a:r>
            <a:rPr lang="tr-TR" dirty="0"/>
            <a:t>Staj Anlaşmasının onaylanması </a:t>
          </a:r>
          <a:r>
            <a:rPr lang="tr-TR" dirty="0">
              <a:highlight>
                <a:srgbClr val="FFFF00"/>
              </a:highlight>
            </a:rPr>
            <a:t>(TA «</a:t>
          </a:r>
          <a:r>
            <a:rPr lang="tr-TR" dirty="0" err="1">
              <a:highlight>
                <a:srgbClr val="FFFF00"/>
              </a:highlight>
            </a:rPr>
            <a:t>After</a:t>
          </a:r>
          <a:r>
            <a:rPr lang="tr-TR" dirty="0">
              <a:highlight>
                <a:srgbClr val="FFFF00"/>
              </a:highlight>
            </a:rPr>
            <a:t> </a:t>
          </a:r>
          <a:r>
            <a:rPr lang="tr-TR" dirty="0" err="1">
              <a:highlight>
                <a:srgbClr val="FFFF00"/>
              </a:highlight>
            </a:rPr>
            <a:t>the</a:t>
          </a:r>
          <a:r>
            <a:rPr lang="tr-TR" dirty="0">
              <a:highlight>
                <a:srgbClr val="FFFF00"/>
              </a:highlight>
            </a:rPr>
            <a:t> Mobility»).</a:t>
          </a:r>
        </a:p>
      </dgm:t>
    </dgm:pt>
    <dgm:pt modelId="{3236A728-6913-4C6C-A8B7-91F7A5226D17}" type="parTrans" cxnId="{9E64A6C5-304D-4117-B803-56DF6206FB3C}">
      <dgm:prSet/>
      <dgm:spPr/>
      <dgm:t>
        <a:bodyPr/>
        <a:lstStyle/>
        <a:p>
          <a:endParaRPr lang="tr-TR"/>
        </a:p>
      </dgm:t>
    </dgm:pt>
    <dgm:pt modelId="{B9B23EC4-2B7D-4B9F-A89E-0F0FFECC0A25}" type="sibTrans" cxnId="{9E64A6C5-304D-4117-B803-56DF6206FB3C}">
      <dgm:prSet/>
      <dgm:spPr/>
      <dgm:t>
        <a:bodyPr/>
        <a:lstStyle/>
        <a:p>
          <a:endParaRPr lang="tr-TR"/>
        </a:p>
      </dgm:t>
    </dgm:pt>
    <dgm:pt modelId="{C36F72F8-76C7-407E-9D83-B51545D24DDB}">
      <dgm:prSet phldrT="[Metin]"/>
      <dgm:spPr/>
      <dgm:t>
        <a:bodyPr/>
        <a:lstStyle/>
        <a:p>
          <a:r>
            <a:rPr lang="tr-TR" dirty="0"/>
            <a:t>Staj eğer zorunlu staj kapsamında tanınacaksa, Fakülte Kararı çıkartılması.</a:t>
          </a:r>
        </a:p>
      </dgm:t>
    </dgm:pt>
    <dgm:pt modelId="{D057FABA-AA47-4402-A293-A4D1B8B57C18}" type="parTrans" cxnId="{0F3A2C74-964A-440D-9224-9EAF9497CA30}">
      <dgm:prSet/>
      <dgm:spPr/>
    </dgm:pt>
    <dgm:pt modelId="{D2F4C746-CD92-4C91-930A-7B392A75E5B9}" type="sibTrans" cxnId="{0F3A2C74-964A-440D-9224-9EAF9497CA30}">
      <dgm:prSet/>
      <dgm:spPr/>
    </dgm:pt>
    <dgm:pt modelId="{707483BC-B6F0-4B13-8CCB-F644F1020B51}" type="pres">
      <dgm:prSet presAssocID="{D3BFD905-9D9C-4F4B-A732-B9E992B657F4}" presName="Name0" presStyleCnt="0">
        <dgm:presLayoutVars>
          <dgm:dir/>
          <dgm:animLvl val="lvl"/>
          <dgm:resizeHandles val="exact"/>
        </dgm:presLayoutVars>
      </dgm:prSet>
      <dgm:spPr/>
    </dgm:pt>
    <dgm:pt modelId="{94D46C7A-6710-4AF7-B094-2B6640F7B444}" type="pres">
      <dgm:prSet presAssocID="{D50EB845-A3BF-42D2-B439-096D72E3D749}" presName="composite" presStyleCnt="0"/>
      <dgm:spPr/>
    </dgm:pt>
    <dgm:pt modelId="{64B6F735-01B2-4E94-B890-C4CF8BFAFD79}" type="pres">
      <dgm:prSet presAssocID="{D50EB845-A3BF-42D2-B439-096D72E3D74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91A9DB7-4CCB-4AE6-BAE1-430A6D90BD58}" type="pres">
      <dgm:prSet presAssocID="{D50EB845-A3BF-42D2-B439-096D72E3D749}" presName="desTx" presStyleLbl="alignAccFollowNode1" presStyleIdx="0" presStyleCnt="3" custLinFactNeighborX="-103">
        <dgm:presLayoutVars>
          <dgm:bulletEnabled val="1"/>
        </dgm:presLayoutVars>
      </dgm:prSet>
      <dgm:spPr/>
    </dgm:pt>
    <dgm:pt modelId="{D1B270E0-B403-481D-AEAF-37FA5598E380}" type="pres">
      <dgm:prSet presAssocID="{3C657E5F-7543-45E5-9676-5719DA6AFB9F}" presName="space" presStyleCnt="0"/>
      <dgm:spPr/>
    </dgm:pt>
    <dgm:pt modelId="{A7754C78-6B8E-469E-9650-DAEF96396395}" type="pres">
      <dgm:prSet presAssocID="{489BB062-E05D-46A5-B45C-A586E3EFC197}" presName="composite" presStyleCnt="0"/>
      <dgm:spPr/>
    </dgm:pt>
    <dgm:pt modelId="{DB93F378-57B2-4DFA-989E-A8A933035CCA}" type="pres">
      <dgm:prSet presAssocID="{489BB062-E05D-46A5-B45C-A586E3EFC19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EACB167-3E72-4ED6-B4F8-9DCF9B01AC1E}" type="pres">
      <dgm:prSet presAssocID="{489BB062-E05D-46A5-B45C-A586E3EFC197}" presName="desTx" presStyleLbl="alignAccFollowNode1" presStyleIdx="1" presStyleCnt="3">
        <dgm:presLayoutVars>
          <dgm:bulletEnabled val="1"/>
        </dgm:presLayoutVars>
      </dgm:prSet>
      <dgm:spPr/>
    </dgm:pt>
    <dgm:pt modelId="{D0F4D20C-7BBC-4226-B021-3A905D2635DF}" type="pres">
      <dgm:prSet presAssocID="{C90DD539-ECC7-439F-9AE8-14F6A734355E}" presName="space" presStyleCnt="0"/>
      <dgm:spPr/>
    </dgm:pt>
    <dgm:pt modelId="{9C77D66F-A3D5-478B-9178-9A3554F895C4}" type="pres">
      <dgm:prSet presAssocID="{182CC23A-76BA-4932-9634-DF93156B87D6}" presName="composite" presStyleCnt="0"/>
      <dgm:spPr/>
    </dgm:pt>
    <dgm:pt modelId="{F2096D76-D0A5-4FDE-8B02-72044F599C63}" type="pres">
      <dgm:prSet presAssocID="{182CC23A-76BA-4932-9634-DF93156B87D6}" presName="parTx" presStyleLbl="alignNode1" presStyleIdx="2" presStyleCnt="3" custLinFactNeighborX="103" custLinFactNeighborY="972">
        <dgm:presLayoutVars>
          <dgm:chMax val="0"/>
          <dgm:chPref val="0"/>
          <dgm:bulletEnabled val="1"/>
        </dgm:presLayoutVars>
      </dgm:prSet>
      <dgm:spPr/>
    </dgm:pt>
    <dgm:pt modelId="{B088B1B2-D6CF-4F05-9F74-0599D360C263}" type="pres">
      <dgm:prSet presAssocID="{182CC23A-76BA-4932-9634-DF93156B87D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6E6A10C-1515-451D-9E96-4550E8B781F5}" srcId="{D50EB845-A3BF-42D2-B439-096D72E3D749}" destId="{D1B9CF9D-EE0D-4443-932E-6A5CA7E05D9A}" srcOrd="4" destOrd="0" parTransId="{F5420350-79E9-4FEC-A749-B9EC961BA050}" sibTransId="{61B0BC9F-4599-4A3B-9951-BF8BC775AF95}"/>
    <dgm:cxn modelId="{1C27A52C-2BF9-42BA-B04F-A043E1997E40}" type="presOf" srcId="{D50EB845-A3BF-42D2-B439-096D72E3D749}" destId="{64B6F735-01B2-4E94-B890-C4CF8BFAFD79}" srcOrd="0" destOrd="0" presId="urn:microsoft.com/office/officeart/2005/8/layout/hList1"/>
    <dgm:cxn modelId="{154DB360-3212-4AA6-822F-F6E9AD79B592}" srcId="{D3BFD905-9D9C-4F4B-A732-B9E992B657F4}" destId="{489BB062-E05D-46A5-B45C-A586E3EFC197}" srcOrd="1" destOrd="0" parTransId="{C941C758-8E96-4A86-80B5-878876100ED0}" sibTransId="{C90DD539-ECC7-439F-9AE8-14F6A734355E}"/>
    <dgm:cxn modelId="{070BEA60-569D-4AE4-B78C-B16C1CC2BBC7}" srcId="{489BB062-E05D-46A5-B45C-A586E3EFC197}" destId="{9FB2B531-D427-4388-ACE0-A7D0787C8788}" srcOrd="2" destOrd="0" parTransId="{8E04596A-2575-47F9-BFF0-E927443DC27C}" sibTransId="{EBBCB742-1A61-4E07-AB47-519B9B8F0F26}"/>
    <dgm:cxn modelId="{8BACEB62-E7CF-41F9-9A09-37124579C363}" srcId="{182CC23A-76BA-4932-9634-DF93156B87D6}" destId="{E5DE20B7-268E-4FC7-BEDC-474CE40E64B3}" srcOrd="1" destOrd="0" parTransId="{7F063542-0F83-4C96-8BF4-DD2B8C2B1FB6}" sibTransId="{06177D81-F2D4-48AA-9A94-F8AB580A4EB8}"/>
    <dgm:cxn modelId="{8BF9D14E-695A-4426-94CA-3D4079FB712A}" type="presOf" srcId="{D10C7C5A-EA7A-48A5-B5CB-EF465279EFB1}" destId="{B088B1B2-D6CF-4F05-9F74-0599D360C263}" srcOrd="0" destOrd="0" presId="urn:microsoft.com/office/officeart/2005/8/layout/hList1"/>
    <dgm:cxn modelId="{4A7EDB52-70F7-4F5A-A2FE-7A7BCF27CF86}" type="presOf" srcId="{5795126D-E736-486D-A001-9AED841FD13A}" destId="{091A9DB7-4CCB-4AE6-BAE1-430A6D90BD58}" srcOrd="0" destOrd="1" presId="urn:microsoft.com/office/officeart/2005/8/layout/hList1"/>
    <dgm:cxn modelId="{5ABA2D53-8BAD-459D-A057-1605DC7D04EC}" srcId="{D50EB845-A3BF-42D2-B439-096D72E3D749}" destId="{439C75E1-605F-49B4-BF2B-713E96567F5E}" srcOrd="3" destOrd="0" parTransId="{B44702A0-304B-4F80-88E2-836185980F06}" sibTransId="{9ACB4A63-8157-4719-9579-11E6CA77FCA8}"/>
    <dgm:cxn modelId="{14926353-2BD4-4417-ADA2-C34BB26FEA8C}" srcId="{D3BFD905-9D9C-4F4B-A732-B9E992B657F4}" destId="{D50EB845-A3BF-42D2-B439-096D72E3D749}" srcOrd="0" destOrd="0" parTransId="{B7450476-F63E-47C0-BBA7-FE2E218E2100}" sibTransId="{3C657E5F-7543-45E5-9676-5719DA6AFB9F}"/>
    <dgm:cxn modelId="{0F3A2C74-964A-440D-9224-9EAF9497CA30}" srcId="{D50EB845-A3BF-42D2-B439-096D72E3D749}" destId="{C36F72F8-76C7-407E-9D83-B51545D24DDB}" srcOrd="2" destOrd="0" parTransId="{D057FABA-AA47-4402-A293-A4D1B8B57C18}" sibTransId="{D2F4C746-CD92-4C91-930A-7B392A75E5B9}"/>
    <dgm:cxn modelId="{9893358A-6DD6-4103-B6EF-BABC59665FC0}" srcId="{489BB062-E05D-46A5-B45C-A586E3EFC197}" destId="{641A9342-C2D1-4556-BE3F-CE3D340FE6FE}" srcOrd="3" destOrd="0" parTransId="{7B607B11-FED0-4232-9492-60B7E846244F}" sibTransId="{EF346CC1-EF10-4339-9003-91B4DA089A2B}"/>
    <dgm:cxn modelId="{4B6EC8A3-4436-4C02-B932-9BC36D0CB851}" type="presOf" srcId="{E38BD11F-8DBF-44A1-9102-26F47379DD9E}" destId="{6EACB167-3E72-4ED6-B4F8-9DCF9B01AC1E}" srcOrd="0" destOrd="1" presId="urn:microsoft.com/office/officeart/2005/8/layout/hList1"/>
    <dgm:cxn modelId="{C88D15A6-0750-444F-9749-BE7E8EF39B77}" srcId="{D3BFD905-9D9C-4F4B-A732-B9E992B657F4}" destId="{182CC23A-76BA-4932-9634-DF93156B87D6}" srcOrd="2" destOrd="0" parTransId="{678C7085-C91D-4D62-8E2A-A20C38F1ACF9}" sibTransId="{43B7B505-CFC5-46A8-BCCD-120658174395}"/>
    <dgm:cxn modelId="{470162A7-9C5E-4025-A392-388967574EB3}" type="presOf" srcId="{8A5CB40C-5E1B-4EC3-8161-F4D0BBC8C4D8}" destId="{091A9DB7-4CCB-4AE6-BAE1-430A6D90BD58}" srcOrd="0" destOrd="0" presId="urn:microsoft.com/office/officeart/2005/8/layout/hList1"/>
    <dgm:cxn modelId="{0F7342AB-07B7-4714-8122-2B22685762D0}" srcId="{489BB062-E05D-46A5-B45C-A586E3EFC197}" destId="{E38BD11F-8DBF-44A1-9102-26F47379DD9E}" srcOrd="1" destOrd="0" parTransId="{0B736516-E339-4E38-9D4F-EB84B84C1731}" sibTransId="{228846CC-C7B9-4051-A6BE-83DB1986697F}"/>
    <dgm:cxn modelId="{464F91B0-9D1D-4A9D-8DD6-DE7D90C2C11A}" type="presOf" srcId="{489BB062-E05D-46A5-B45C-A586E3EFC197}" destId="{DB93F378-57B2-4DFA-989E-A8A933035CCA}" srcOrd="0" destOrd="0" presId="urn:microsoft.com/office/officeart/2005/8/layout/hList1"/>
    <dgm:cxn modelId="{F6FF83BA-D560-49C2-BC6D-8F8DA675D6E7}" type="presOf" srcId="{C36F72F8-76C7-407E-9D83-B51545D24DDB}" destId="{091A9DB7-4CCB-4AE6-BAE1-430A6D90BD58}" srcOrd="0" destOrd="2" presId="urn:microsoft.com/office/officeart/2005/8/layout/hList1"/>
    <dgm:cxn modelId="{9E64A6C5-304D-4117-B803-56DF6206FB3C}" srcId="{182CC23A-76BA-4932-9634-DF93156B87D6}" destId="{D10C7C5A-EA7A-48A5-B5CB-EF465279EFB1}" srcOrd="0" destOrd="0" parTransId="{3236A728-6913-4C6C-A8B7-91F7A5226D17}" sibTransId="{B9B23EC4-2B7D-4B9F-A89E-0F0FFECC0A25}"/>
    <dgm:cxn modelId="{58F22BCA-45B1-4FE1-9D56-8C95260CE335}" type="presOf" srcId="{182CC23A-76BA-4932-9634-DF93156B87D6}" destId="{F2096D76-D0A5-4FDE-8B02-72044F599C63}" srcOrd="0" destOrd="0" presId="urn:microsoft.com/office/officeart/2005/8/layout/hList1"/>
    <dgm:cxn modelId="{E09551D0-6975-4CA3-A254-DC51810B4752}" srcId="{D50EB845-A3BF-42D2-B439-096D72E3D749}" destId="{8A5CB40C-5E1B-4EC3-8161-F4D0BBC8C4D8}" srcOrd="0" destOrd="0" parTransId="{E269A49B-F114-4170-8225-F4F1A62E08E9}" sibTransId="{37659CBC-CB81-4C00-BE15-C6E6FAF20CA3}"/>
    <dgm:cxn modelId="{C0C248D4-0A55-44B4-B1B0-64F47E67A1FF}" type="presOf" srcId="{6FCF0E51-08F9-41DC-B67D-D315D0A04FB0}" destId="{6EACB167-3E72-4ED6-B4F8-9DCF9B01AC1E}" srcOrd="0" destOrd="0" presId="urn:microsoft.com/office/officeart/2005/8/layout/hList1"/>
    <dgm:cxn modelId="{EC578BDF-1F48-4E60-8E60-225F20C505C0}" type="presOf" srcId="{E5DE20B7-268E-4FC7-BEDC-474CE40E64B3}" destId="{B088B1B2-D6CF-4F05-9F74-0599D360C263}" srcOrd="0" destOrd="1" presId="urn:microsoft.com/office/officeart/2005/8/layout/hList1"/>
    <dgm:cxn modelId="{81BD58E4-E1F1-49A2-AEAE-662C32D888BE}" type="presOf" srcId="{439C75E1-605F-49B4-BF2B-713E96567F5E}" destId="{091A9DB7-4CCB-4AE6-BAE1-430A6D90BD58}" srcOrd="0" destOrd="3" presId="urn:microsoft.com/office/officeart/2005/8/layout/hList1"/>
    <dgm:cxn modelId="{E99503E8-380E-42D8-BD75-76C869744197}" srcId="{489BB062-E05D-46A5-B45C-A586E3EFC197}" destId="{6FCF0E51-08F9-41DC-B67D-D315D0A04FB0}" srcOrd="0" destOrd="0" parTransId="{D1E6EB63-2E85-4E7D-B976-653188F6DB05}" sibTransId="{25330498-2EB0-4443-A664-5FB79187548A}"/>
    <dgm:cxn modelId="{5D88B3EA-B928-4F9D-A148-DA0602F74997}" srcId="{D50EB845-A3BF-42D2-B439-096D72E3D749}" destId="{5795126D-E736-486D-A001-9AED841FD13A}" srcOrd="1" destOrd="0" parTransId="{A330FC6A-0D60-4CB9-BAD6-7FE7B13E66DC}" sibTransId="{05D32D60-195C-4DE5-B6C8-A0A88E4D3C83}"/>
    <dgm:cxn modelId="{B779A8EC-86DC-45BE-94D0-AE5E0A4980AB}" type="presOf" srcId="{D1B9CF9D-EE0D-4443-932E-6A5CA7E05D9A}" destId="{091A9DB7-4CCB-4AE6-BAE1-430A6D90BD58}" srcOrd="0" destOrd="4" presId="urn:microsoft.com/office/officeart/2005/8/layout/hList1"/>
    <dgm:cxn modelId="{15A188F0-4786-4073-A85E-01398EEDE550}" type="presOf" srcId="{641A9342-C2D1-4556-BE3F-CE3D340FE6FE}" destId="{6EACB167-3E72-4ED6-B4F8-9DCF9B01AC1E}" srcOrd="0" destOrd="3" presId="urn:microsoft.com/office/officeart/2005/8/layout/hList1"/>
    <dgm:cxn modelId="{CCC4D1F7-5A45-43A4-AC84-E55E2825277D}" type="presOf" srcId="{D3BFD905-9D9C-4F4B-A732-B9E992B657F4}" destId="{707483BC-B6F0-4B13-8CCB-F644F1020B51}" srcOrd="0" destOrd="0" presId="urn:microsoft.com/office/officeart/2005/8/layout/hList1"/>
    <dgm:cxn modelId="{0F7BE0F8-FBB6-48EF-BCF3-6BAC4CAA25D0}" type="presOf" srcId="{9FB2B531-D427-4388-ACE0-A7D0787C8788}" destId="{6EACB167-3E72-4ED6-B4F8-9DCF9B01AC1E}" srcOrd="0" destOrd="2" presId="urn:microsoft.com/office/officeart/2005/8/layout/hList1"/>
    <dgm:cxn modelId="{F4D41378-4ED9-453E-B37D-C9B1A1F84789}" type="presParOf" srcId="{707483BC-B6F0-4B13-8CCB-F644F1020B51}" destId="{94D46C7A-6710-4AF7-B094-2B6640F7B444}" srcOrd="0" destOrd="0" presId="urn:microsoft.com/office/officeart/2005/8/layout/hList1"/>
    <dgm:cxn modelId="{F0D533E5-6029-4691-81D7-32A16F2B8D61}" type="presParOf" srcId="{94D46C7A-6710-4AF7-B094-2B6640F7B444}" destId="{64B6F735-01B2-4E94-B890-C4CF8BFAFD79}" srcOrd="0" destOrd="0" presId="urn:microsoft.com/office/officeart/2005/8/layout/hList1"/>
    <dgm:cxn modelId="{65600E81-EB26-46E9-9CDB-FA41CA8BD623}" type="presParOf" srcId="{94D46C7A-6710-4AF7-B094-2B6640F7B444}" destId="{091A9DB7-4CCB-4AE6-BAE1-430A6D90BD58}" srcOrd="1" destOrd="0" presId="urn:microsoft.com/office/officeart/2005/8/layout/hList1"/>
    <dgm:cxn modelId="{CC897C80-6C2C-4D60-97FE-9445A1254ED3}" type="presParOf" srcId="{707483BC-B6F0-4B13-8CCB-F644F1020B51}" destId="{D1B270E0-B403-481D-AEAF-37FA5598E380}" srcOrd="1" destOrd="0" presId="urn:microsoft.com/office/officeart/2005/8/layout/hList1"/>
    <dgm:cxn modelId="{8571C3F0-CF6A-4607-8462-DA29C41165D4}" type="presParOf" srcId="{707483BC-B6F0-4B13-8CCB-F644F1020B51}" destId="{A7754C78-6B8E-469E-9650-DAEF96396395}" srcOrd="2" destOrd="0" presId="urn:microsoft.com/office/officeart/2005/8/layout/hList1"/>
    <dgm:cxn modelId="{B6A67911-DBF3-4175-A8E0-AD50F32D3BC2}" type="presParOf" srcId="{A7754C78-6B8E-469E-9650-DAEF96396395}" destId="{DB93F378-57B2-4DFA-989E-A8A933035CCA}" srcOrd="0" destOrd="0" presId="urn:microsoft.com/office/officeart/2005/8/layout/hList1"/>
    <dgm:cxn modelId="{92C18663-8658-43EA-BF32-3D20DDB7FECC}" type="presParOf" srcId="{A7754C78-6B8E-469E-9650-DAEF96396395}" destId="{6EACB167-3E72-4ED6-B4F8-9DCF9B01AC1E}" srcOrd="1" destOrd="0" presId="urn:microsoft.com/office/officeart/2005/8/layout/hList1"/>
    <dgm:cxn modelId="{3ADDF6DE-C659-4F32-BD38-B4E51151C6DF}" type="presParOf" srcId="{707483BC-B6F0-4B13-8CCB-F644F1020B51}" destId="{D0F4D20C-7BBC-4226-B021-3A905D2635DF}" srcOrd="3" destOrd="0" presId="urn:microsoft.com/office/officeart/2005/8/layout/hList1"/>
    <dgm:cxn modelId="{CEC716FC-D545-4B28-BA11-8B401050BE67}" type="presParOf" srcId="{707483BC-B6F0-4B13-8CCB-F644F1020B51}" destId="{9C77D66F-A3D5-478B-9178-9A3554F895C4}" srcOrd="4" destOrd="0" presId="urn:microsoft.com/office/officeart/2005/8/layout/hList1"/>
    <dgm:cxn modelId="{C8BC5C7D-A3DC-498C-95E8-A14493E408EC}" type="presParOf" srcId="{9C77D66F-A3D5-478B-9178-9A3554F895C4}" destId="{F2096D76-D0A5-4FDE-8B02-72044F599C63}" srcOrd="0" destOrd="0" presId="urn:microsoft.com/office/officeart/2005/8/layout/hList1"/>
    <dgm:cxn modelId="{543D6003-F6CC-494B-8D3B-BDA4D6CA2271}" type="presParOf" srcId="{9C77D66F-A3D5-478B-9178-9A3554F895C4}" destId="{B088B1B2-D6CF-4F05-9F74-0599D360C2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BA6C8A-0B87-4588-9A8E-2D2BB5FE99C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34A043C-4BB9-473D-8C96-47FB57AC62D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1400" b="1" dirty="0"/>
            <a:t>Dersleri eşleştirmeden önce İstanbul Kent Üniversitesi’nde karşılığının bulunması gerekmektedir!</a:t>
          </a:r>
          <a:endParaRPr lang="en-US" sz="1100" dirty="0"/>
        </a:p>
      </dgm:t>
    </dgm:pt>
    <dgm:pt modelId="{470BC726-4950-4B2F-96DD-1AB3EF3909EF}" type="parTrans" cxnId="{C7C580F5-F6A7-4118-A45F-30041418FC31}">
      <dgm:prSet/>
      <dgm:spPr/>
      <dgm:t>
        <a:bodyPr/>
        <a:lstStyle/>
        <a:p>
          <a:endParaRPr lang="en-US"/>
        </a:p>
      </dgm:t>
    </dgm:pt>
    <dgm:pt modelId="{4BC2BD9E-200F-40C7-A986-97BC57734780}" type="sibTrans" cxnId="{C7C580F5-F6A7-4118-A45F-30041418FC31}">
      <dgm:prSet/>
      <dgm:spPr/>
      <dgm:t>
        <a:bodyPr/>
        <a:lstStyle/>
        <a:p>
          <a:endParaRPr lang="en-US"/>
        </a:p>
      </dgm:t>
    </dgm:pt>
    <dgm:pt modelId="{E6840365-0467-4A3B-A3D9-118F0D85F49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1400" b="1" dirty="0"/>
            <a:t>Karşılığı bulunmayan derslerin </a:t>
          </a:r>
          <a:r>
            <a:rPr lang="tr-TR" sz="1400" b="1" u="sng" dirty="0">
              <a:solidFill>
                <a:srgbClr val="FF0000"/>
              </a:solidFill>
            </a:rPr>
            <a:t>kesinlikle eşleştirmesi yapılmamalıdır!</a:t>
          </a:r>
          <a:endParaRPr lang="en-US" sz="1400" b="1" dirty="0">
            <a:solidFill>
              <a:srgbClr val="FF0000"/>
            </a:solidFill>
          </a:endParaRPr>
        </a:p>
      </dgm:t>
    </dgm:pt>
    <dgm:pt modelId="{2D1726CA-BDC9-48E1-A71F-91398E1DE795}" type="parTrans" cxnId="{409692F2-6D11-4A70-8B22-B523F4B62A07}">
      <dgm:prSet/>
      <dgm:spPr/>
      <dgm:t>
        <a:bodyPr/>
        <a:lstStyle/>
        <a:p>
          <a:endParaRPr lang="en-US"/>
        </a:p>
      </dgm:t>
    </dgm:pt>
    <dgm:pt modelId="{A0052095-D214-47BD-B210-B899163AF949}" type="sibTrans" cxnId="{409692F2-6D11-4A70-8B22-B523F4B62A07}">
      <dgm:prSet/>
      <dgm:spPr/>
      <dgm:t>
        <a:bodyPr/>
        <a:lstStyle/>
        <a:p>
          <a:endParaRPr lang="en-US"/>
        </a:p>
      </dgm:t>
    </dgm:pt>
    <dgm:pt modelId="{493E3625-55C9-4BC9-B295-FDCF24D93D5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1400" b="1" dirty="0"/>
            <a:t>Ders seçimi yapılırken dönemlik toplam 30 ECTS olarak yapılmalıdır.</a:t>
          </a:r>
          <a:endParaRPr lang="en-US" sz="1400" b="1" dirty="0"/>
        </a:p>
      </dgm:t>
    </dgm:pt>
    <dgm:pt modelId="{2135FD03-47F6-4340-B41D-5C809184DDE0}" type="parTrans" cxnId="{5AB4B0BB-659E-40B0-9EF1-A5B4E8B78D12}">
      <dgm:prSet/>
      <dgm:spPr/>
      <dgm:t>
        <a:bodyPr/>
        <a:lstStyle/>
        <a:p>
          <a:endParaRPr lang="en-US"/>
        </a:p>
      </dgm:t>
    </dgm:pt>
    <dgm:pt modelId="{4BD9BB5A-B945-484B-AE3D-E65055D39121}" type="sibTrans" cxnId="{5AB4B0BB-659E-40B0-9EF1-A5B4E8B78D12}">
      <dgm:prSet/>
      <dgm:spPr/>
      <dgm:t>
        <a:bodyPr/>
        <a:lstStyle/>
        <a:p>
          <a:endParaRPr lang="en-US"/>
        </a:p>
      </dgm:t>
    </dgm:pt>
    <dgm:pt modelId="{A634966D-2706-46F0-9534-96312840EB4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1400" b="1" dirty="0"/>
            <a:t>Eşleştirme yapılırken bazen 30 ECTS / 30 ECTS tam olarak denk gelmeyebilir. Örnek; 28/30, 25/28, 28/32, 31/33 şeklinde eşleşebilir. </a:t>
          </a:r>
          <a:endParaRPr lang="en-US" sz="1400" b="1" dirty="0"/>
        </a:p>
      </dgm:t>
    </dgm:pt>
    <dgm:pt modelId="{D6EC0C18-F2B4-46C6-9DD7-BE77D3A34EAC}" type="parTrans" cxnId="{A300DE19-DF1E-4C6B-A788-EF2833120CA1}">
      <dgm:prSet/>
      <dgm:spPr/>
      <dgm:t>
        <a:bodyPr/>
        <a:lstStyle/>
        <a:p>
          <a:endParaRPr lang="en-US"/>
        </a:p>
      </dgm:t>
    </dgm:pt>
    <dgm:pt modelId="{2B7B5723-3FD3-47AD-86FF-90733C228BA0}" type="sibTrans" cxnId="{A300DE19-DF1E-4C6B-A788-EF2833120CA1}">
      <dgm:prSet/>
      <dgm:spPr/>
      <dgm:t>
        <a:bodyPr/>
        <a:lstStyle/>
        <a:p>
          <a:endParaRPr lang="en-US"/>
        </a:p>
      </dgm:t>
    </dgm:pt>
    <dgm:pt modelId="{EF5BC099-376A-422D-8643-A68D4779208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1400" b="1" u="sng" dirty="0">
              <a:solidFill>
                <a:srgbClr val="FF0000"/>
              </a:solidFill>
            </a:rPr>
            <a:t>25 ECTS </a:t>
          </a:r>
          <a:r>
            <a:rPr lang="tr-TR" sz="1400" b="1" dirty="0">
              <a:solidFill>
                <a:srgbClr val="FF0000"/>
              </a:solidFill>
            </a:rPr>
            <a:t>altında yada </a:t>
          </a:r>
          <a:r>
            <a:rPr lang="tr-TR" sz="1400" b="1" u="sng" dirty="0">
              <a:solidFill>
                <a:srgbClr val="FF0000"/>
              </a:solidFill>
            </a:rPr>
            <a:t>35 ECTS </a:t>
          </a:r>
          <a:r>
            <a:rPr lang="tr-TR" sz="1400" b="1" dirty="0">
              <a:solidFill>
                <a:srgbClr val="FF0000"/>
              </a:solidFill>
            </a:rPr>
            <a:t>üstünde </a:t>
          </a:r>
          <a:r>
            <a:rPr lang="tr-TR" sz="1400" b="1" dirty="0"/>
            <a:t>ders seçimi yapılmamalıdır!</a:t>
          </a:r>
          <a:endParaRPr lang="en-US" sz="1100" dirty="0"/>
        </a:p>
      </dgm:t>
    </dgm:pt>
    <dgm:pt modelId="{0E7773C4-9DC6-4646-AB95-490BE5B36CDF}" type="parTrans" cxnId="{CB4DAA27-3F8C-4E43-943F-9A6476E34F1E}">
      <dgm:prSet/>
      <dgm:spPr/>
      <dgm:t>
        <a:bodyPr/>
        <a:lstStyle/>
        <a:p>
          <a:endParaRPr lang="en-US"/>
        </a:p>
      </dgm:t>
    </dgm:pt>
    <dgm:pt modelId="{A56FD250-7796-48CE-93F5-4F6C4C0ECC27}" type="sibTrans" cxnId="{CB4DAA27-3F8C-4E43-943F-9A6476E34F1E}">
      <dgm:prSet/>
      <dgm:spPr/>
      <dgm:t>
        <a:bodyPr/>
        <a:lstStyle/>
        <a:p>
          <a:endParaRPr lang="en-US"/>
        </a:p>
      </dgm:t>
    </dgm:pt>
    <dgm:pt modelId="{FF1D71F7-6644-4AF9-B351-C4C4DAB40EE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1400" b="1" dirty="0"/>
            <a:t>Karşı kurumda alınan AKTS tanınmalıdır. Eğer öğrenci orada 30 AKTS almışsa, ve bizdeki karşılığı daha az veya daha çoksa, </a:t>
          </a:r>
          <a:r>
            <a:rPr lang="tr-TR" sz="1400" b="1" i="1" dirty="0">
              <a:solidFill>
                <a:srgbClr val="FF0000"/>
              </a:solidFill>
            </a:rPr>
            <a:t>karşı kurumda alınan kredi esas kabul edilmelidir.</a:t>
          </a:r>
          <a:endParaRPr lang="en-US" sz="1400" b="1" i="1" dirty="0">
            <a:solidFill>
              <a:srgbClr val="FF0000"/>
            </a:solidFill>
          </a:endParaRPr>
        </a:p>
      </dgm:t>
    </dgm:pt>
    <dgm:pt modelId="{8C3F5B05-A2F0-48F8-B9F5-41CB8252CAE6}" type="parTrans" cxnId="{9888EFE1-D155-4CD5-B13D-018B3FDF8055}">
      <dgm:prSet/>
      <dgm:spPr/>
      <dgm:t>
        <a:bodyPr/>
        <a:lstStyle/>
        <a:p>
          <a:endParaRPr lang="en-US"/>
        </a:p>
      </dgm:t>
    </dgm:pt>
    <dgm:pt modelId="{1BD618D7-1EF3-459D-98AF-0FE8D065C9B2}" type="sibTrans" cxnId="{9888EFE1-D155-4CD5-B13D-018B3FDF8055}">
      <dgm:prSet/>
      <dgm:spPr/>
      <dgm:t>
        <a:bodyPr/>
        <a:lstStyle/>
        <a:p>
          <a:endParaRPr lang="en-US"/>
        </a:p>
      </dgm:t>
    </dgm:pt>
    <dgm:pt modelId="{939C2836-A707-4483-A7F7-D37C066B2A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1400" b="1" dirty="0"/>
            <a:t>öğrencinin tüm derslerin sayılması için fakülte kararının çıkarılması ve bu kararın takibi çok </a:t>
          </a:r>
          <a:r>
            <a:rPr lang="tr-TR" sz="1400" b="1" dirty="0" err="1"/>
            <a:t>önemliDİR</a:t>
          </a:r>
          <a:r>
            <a:rPr lang="tr-TR" sz="1400" b="1" dirty="0"/>
            <a:t>!</a:t>
          </a:r>
          <a:endParaRPr lang="en-US" sz="1400" b="1" dirty="0"/>
        </a:p>
      </dgm:t>
    </dgm:pt>
    <dgm:pt modelId="{5C346FE4-8431-4C88-8BDF-5115EAD86778}" type="parTrans" cxnId="{ED7707E2-8115-4764-B60D-AA955C9F95AD}">
      <dgm:prSet/>
      <dgm:spPr/>
      <dgm:t>
        <a:bodyPr/>
        <a:lstStyle/>
        <a:p>
          <a:endParaRPr lang="en-US"/>
        </a:p>
      </dgm:t>
    </dgm:pt>
    <dgm:pt modelId="{89939E19-40E3-4A3B-9DC5-4C20E38AA66E}" type="sibTrans" cxnId="{ED7707E2-8115-4764-B60D-AA955C9F95AD}">
      <dgm:prSet/>
      <dgm:spPr/>
      <dgm:t>
        <a:bodyPr/>
        <a:lstStyle/>
        <a:p>
          <a:endParaRPr lang="en-US"/>
        </a:p>
      </dgm:t>
    </dgm:pt>
    <dgm:pt modelId="{1A3FF5BD-ECDB-4F21-A962-1ACF613A2977}" type="pres">
      <dgm:prSet presAssocID="{A4BA6C8A-0B87-4588-9A8E-2D2BB5FE99C8}" presName="root" presStyleCnt="0">
        <dgm:presLayoutVars>
          <dgm:dir/>
          <dgm:resizeHandles val="exact"/>
        </dgm:presLayoutVars>
      </dgm:prSet>
      <dgm:spPr/>
    </dgm:pt>
    <dgm:pt modelId="{161A8191-53BB-4848-BD37-AB47CC3E1F00}" type="pres">
      <dgm:prSet presAssocID="{734A043C-4BB9-473D-8C96-47FB57AC62D1}" presName="compNode" presStyleCnt="0"/>
      <dgm:spPr/>
    </dgm:pt>
    <dgm:pt modelId="{082CC2E4-D274-478C-B15A-0C3E55B57AC4}" type="pres">
      <dgm:prSet presAssocID="{734A043C-4BB9-473D-8C96-47FB57AC62D1}" presName="iconBgRect" presStyleLbl="bgShp" presStyleIdx="0" presStyleCnt="7" custLinFactNeighborX="-147" custLinFactNeighborY="-43594"/>
      <dgm:spPr/>
    </dgm:pt>
    <dgm:pt modelId="{09A67744-514F-41A0-BB08-F109CCF75F55}" type="pres">
      <dgm:prSet presAssocID="{734A043C-4BB9-473D-8C96-47FB57AC62D1}" presName="iconRect" presStyleLbl="node1" presStyleIdx="0" presStyleCnt="7" custLinFactNeighborX="-6073" custLinFactNeighborY="-805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 listesi düz dolguyla"/>
        </a:ext>
      </dgm:extLst>
    </dgm:pt>
    <dgm:pt modelId="{34DCC5FE-23FD-47F7-890E-13F66792AA3E}" type="pres">
      <dgm:prSet presAssocID="{734A043C-4BB9-473D-8C96-47FB57AC62D1}" presName="spaceRect" presStyleCnt="0"/>
      <dgm:spPr/>
    </dgm:pt>
    <dgm:pt modelId="{F89F06F5-F282-403D-AAB6-01389676BCA9}" type="pres">
      <dgm:prSet presAssocID="{734A043C-4BB9-473D-8C96-47FB57AC62D1}" presName="textRect" presStyleLbl="revTx" presStyleIdx="0" presStyleCnt="7" custScaleX="131114" custScaleY="243005" custLinFactNeighborY="72518">
        <dgm:presLayoutVars>
          <dgm:chMax val="1"/>
          <dgm:chPref val="1"/>
        </dgm:presLayoutVars>
      </dgm:prSet>
      <dgm:spPr/>
    </dgm:pt>
    <dgm:pt modelId="{81D79E49-3797-45F7-8EEA-6DF78B06EA5F}" type="pres">
      <dgm:prSet presAssocID="{4BC2BD9E-200F-40C7-A986-97BC57734780}" presName="sibTrans" presStyleCnt="0"/>
      <dgm:spPr/>
    </dgm:pt>
    <dgm:pt modelId="{67F2C41E-1FE7-4A8F-B31E-E809BA5EC455}" type="pres">
      <dgm:prSet presAssocID="{E6840365-0467-4A3B-A3D9-118F0D85F495}" presName="compNode" presStyleCnt="0"/>
      <dgm:spPr/>
    </dgm:pt>
    <dgm:pt modelId="{B2A9B67D-620F-4A43-8DFC-FB6E1B24239A}" type="pres">
      <dgm:prSet presAssocID="{E6840365-0467-4A3B-A3D9-118F0D85F495}" presName="iconBgRect" presStyleLbl="bgShp" presStyleIdx="1" presStyleCnt="7" custLinFactNeighborY="-37895"/>
      <dgm:spPr/>
    </dgm:pt>
    <dgm:pt modelId="{BF68158A-0A86-4318-BC17-E0B1E95971FE}" type="pres">
      <dgm:prSet presAssocID="{E6840365-0467-4A3B-A3D9-118F0D85F495}" presName="iconRect" presStyleLbl="node1" presStyleIdx="1" presStyleCnt="7" custLinFactNeighborX="4028" custLinFactNeighborY="-782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zet Çarpı düz dolguyla"/>
        </a:ext>
      </dgm:extLst>
    </dgm:pt>
    <dgm:pt modelId="{3BD355DB-AC49-46A2-9D03-BEE489F6C81C}" type="pres">
      <dgm:prSet presAssocID="{E6840365-0467-4A3B-A3D9-118F0D85F495}" presName="spaceRect" presStyleCnt="0"/>
      <dgm:spPr/>
    </dgm:pt>
    <dgm:pt modelId="{7E9265F6-354B-479D-A36B-E92DDA61F6D7}" type="pres">
      <dgm:prSet presAssocID="{E6840365-0467-4A3B-A3D9-118F0D85F495}" presName="textRect" presStyleLbl="revTx" presStyleIdx="1" presStyleCnt="7" custScaleX="122798" custScaleY="253660" custLinFactNeighborX="2740" custLinFactNeighborY="76547">
        <dgm:presLayoutVars>
          <dgm:chMax val="1"/>
          <dgm:chPref val="1"/>
        </dgm:presLayoutVars>
      </dgm:prSet>
      <dgm:spPr/>
    </dgm:pt>
    <dgm:pt modelId="{AFC1C268-55E7-4D0B-88CD-62A2065C76F0}" type="pres">
      <dgm:prSet presAssocID="{A0052095-D214-47BD-B210-B899163AF949}" presName="sibTrans" presStyleCnt="0"/>
      <dgm:spPr/>
    </dgm:pt>
    <dgm:pt modelId="{5AE4E665-8DB8-46A3-A63D-C3FF1A4932F6}" type="pres">
      <dgm:prSet presAssocID="{493E3625-55C9-4BC9-B295-FDCF24D93D5C}" presName="compNode" presStyleCnt="0"/>
      <dgm:spPr/>
    </dgm:pt>
    <dgm:pt modelId="{FAF02928-4549-4A9F-80E7-E6BA8291EBE1}" type="pres">
      <dgm:prSet presAssocID="{493E3625-55C9-4BC9-B295-FDCF24D93D5C}" presName="iconBgRect" presStyleLbl="bgShp" presStyleIdx="2" presStyleCnt="7" custLinFactNeighborX="-11561" custLinFactNeighborY="-40837"/>
      <dgm:spPr/>
    </dgm:pt>
    <dgm:pt modelId="{B34E1907-9857-4758-BCF1-29C089AFEC8D}" type="pres">
      <dgm:prSet presAssocID="{493E3625-55C9-4BC9-B295-FDCF24D93D5C}" presName="iconRect" presStyleLbl="node1" presStyleIdx="2" presStyleCnt="7" custAng="4533619" custFlipVert="0" custFlipHor="1" custScaleX="10250" custScaleY="21748" custLinFactX="-400000" custLinFactY="353941" custLinFactNeighborX="-453999" custLinFactNeighborY="400000"/>
      <dgm:spPr>
        <a:prstGeom prst="snip1Rect">
          <a:avLst/>
        </a:prstGeom>
      </dgm:spPr>
    </dgm:pt>
    <dgm:pt modelId="{00744758-7860-4C3F-9BB9-F8C66EDA0EA1}" type="pres">
      <dgm:prSet presAssocID="{493E3625-55C9-4BC9-B295-FDCF24D93D5C}" presName="spaceRect" presStyleCnt="0"/>
      <dgm:spPr/>
    </dgm:pt>
    <dgm:pt modelId="{F62C1C3C-8FEA-4C93-8EB8-88C6792034BD}" type="pres">
      <dgm:prSet presAssocID="{493E3625-55C9-4BC9-B295-FDCF24D93D5C}" presName="textRect" presStyleLbl="revTx" presStyleIdx="2" presStyleCnt="7" custScaleY="245845" custLinFactNeighborX="-1381" custLinFactNeighborY="76450">
        <dgm:presLayoutVars>
          <dgm:chMax val="1"/>
          <dgm:chPref val="1"/>
        </dgm:presLayoutVars>
      </dgm:prSet>
      <dgm:spPr/>
    </dgm:pt>
    <dgm:pt modelId="{99C5E263-FC56-4C44-AA9B-47AD3BB2749D}" type="pres">
      <dgm:prSet presAssocID="{4BD9BB5A-B945-484B-AE3D-E65055D39121}" presName="sibTrans" presStyleCnt="0"/>
      <dgm:spPr/>
    </dgm:pt>
    <dgm:pt modelId="{31B18501-AE2A-47A6-8E6B-7E194A04B141}" type="pres">
      <dgm:prSet presAssocID="{A634966D-2706-46F0-9534-96312840EB4A}" presName="compNode" presStyleCnt="0"/>
      <dgm:spPr/>
    </dgm:pt>
    <dgm:pt modelId="{D846D499-1DF7-4F62-9745-16672BDAC7F1}" type="pres">
      <dgm:prSet presAssocID="{A634966D-2706-46F0-9534-96312840EB4A}" presName="iconBgRect" presStyleLbl="bgShp" presStyleIdx="3" presStyleCnt="7" custLinFactNeighborX="2821" custLinFactNeighborY="-50021"/>
      <dgm:spPr/>
    </dgm:pt>
    <dgm:pt modelId="{2B22EA91-93A0-42F9-B46C-021DF1CA6727}" type="pres">
      <dgm:prSet presAssocID="{A634966D-2706-46F0-9534-96312840EB4A}" presName="iconRect" presStyleLbl="node1" presStyleIdx="3" presStyleCnt="7" custLinFactNeighborX="4916" custLinFactNeighborY="-9276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mge Durumuna Küçült düz dolguyla"/>
        </a:ext>
      </dgm:extLst>
    </dgm:pt>
    <dgm:pt modelId="{0EAF63A8-B9AF-410F-99B8-3D5E24BF6719}" type="pres">
      <dgm:prSet presAssocID="{A634966D-2706-46F0-9534-96312840EB4A}" presName="spaceRect" presStyleCnt="0"/>
      <dgm:spPr/>
    </dgm:pt>
    <dgm:pt modelId="{7CC14BC4-0D71-41E3-B621-A67AB1FE2636}" type="pres">
      <dgm:prSet presAssocID="{A634966D-2706-46F0-9534-96312840EB4A}" presName="textRect" presStyleLbl="revTx" presStyleIdx="3" presStyleCnt="7" custScaleY="225854" custLinFactNeighborX="-2071" custLinFactNeighborY="56685">
        <dgm:presLayoutVars>
          <dgm:chMax val="1"/>
          <dgm:chPref val="1"/>
        </dgm:presLayoutVars>
      </dgm:prSet>
      <dgm:spPr/>
    </dgm:pt>
    <dgm:pt modelId="{6D0445DA-EDFB-47AF-A4EA-2318F0F29726}" type="pres">
      <dgm:prSet presAssocID="{2B7B5723-3FD3-47AD-86FF-90733C228BA0}" presName="sibTrans" presStyleCnt="0"/>
      <dgm:spPr/>
    </dgm:pt>
    <dgm:pt modelId="{702738F0-A577-4C05-9BB4-4796DF2A4B53}" type="pres">
      <dgm:prSet presAssocID="{EF5BC099-376A-422D-8643-A68D47792084}" presName="compNode" presStyleCnt="0"/>
      <dgm:spPr/>
    </dgm:pt>
    <dgm:pt modelId="{5CFC6761-D69F-424D-9C87-59E8C2C6E2C9}" type="pres">
      <dgm:prSet presAssocID="{EF5BC099-376A-422D-8643-A68D47792084}" presName="iconBgRect" presStyleLbl="bgShp" presStyleIdx="4" presStyleCnt="7" custLinFactNeighborX="-2837" custLinFactNeighborY="-57135"/>
      <dgm:spPr/>
    </dgm:pt>
    <dgm:pt modelId="{0434F429-2574-488E-937A-2699615AF87E}" type="pres">
      <dgm:prSet presAssocID="{EF5BC099-376A-422D-8643-A68D47792084}" presName="iconRect" presStyleLbl="node1" presStyleIdx="4" presStyleCnt="7" custLinFactY="-9964" custLinFactNeighborX="-10940" custLinFactNeighborY="-1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unmayın düz dolguyla"/>
        </a:ext>
      </dgm:extLst>
    </dgm:pt>
    <dgm:pt modelId="{64BB351B-846B-44F5-8C10-4876000618F5}" type="pres">
      <dgm:prSet presAssocID="{EF5BC099-376A-422D-8643-A68D47792084}" presName="spaceRect" presStyleCnt="0"/>
      <dgm:spPr/>
    </dgm:pt>
    <dgm:pt modelId="{5322C0EE-A32E-4A25-9B20-C0A85969E34C}" type="pres">
      <dgm:prSet presAssocID="{EF5BC099-376A-422D-8643-A68D47792084}" presName="textRect" presStyleLbl="revTx" presStyleIdx="4" presStyleCnt="7" custScaleX="124297" custScaleY="209078" custLinFactNeighborX="-691" custLinFactNeighborY="42851">
        <dgm:presLayoutVars>
          <dgm:chMax val="1"/>
          <dgm:chPref val="1"/>
        </dgm:presLayoutVars>
      </dgm:prSet>
      <dgm:spPr/>
    </dgm:pt>
    <dgm:pt modelId="{418E46CC-E75A-4796-8F2D-EF507CC98B9C}" type="pres">
      <dgm:prSet presAssocID="{A56FD250-7796-48CE-93F5-4F6C4C0ECC27}" presName="sibTrans" presStyleCnt="0"/>
      <dgm:spPr/>
    </dgm:pt>
    <dgm:pt modelId="{2AA4F6A7-4AA0-4F5B-BB37-0655F99F3003}" type="pres">
      <dgm:prSet presAssocID="{FF1D71F7-6644-4AF9-B351-C4C4DAB40EED}" presName="compNode" presStyleCnt="0"/>
      <dgm:spPr/>
    </dgm:pt>
    <dgm:pt modelId="{65C18F73-5109-4857-87BE-9FE4E85F9C1A}" type="pres">
      <dgm:prSet presAssocID="{FF1D71F7-6644-4AF9-B351-C4C4DAB40EED}" presName="iconBgRect" presStyleLbl="bgShp" presStyleIdx="5" presStyleCnt="7" custLinFactNeighborX="-5624" custLinFactNeighborY="-36842"/>
      <dgm:spPr/>
    </dgm:pt>
    <dgm:pt modelId="{4ADB97CA-3A5E-4AAB-9E8F-4F598FB7EBD1}" type="pres">
      <dgm:prSet presAssocID="{FF1D71F7-6644-4AF9-B351-C4C4DAB40EED}" presName="iconRect" presStyleLbl="node1" presStyleIdx="5" presStyleCnt="7" custLinFactNeighborX="-10038" custLinFactNeighborY="-63741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çık zarf ana hat"/>
        </a:ext>
      </dgm:extLst>
    </dgm:pt>
    <dgm:pt modelId="{7FE84914-B9D3-418F-8E97-7AE6DB9D5282}" type="pres">
      <dgm:prSet presAssocID="{FF1D71F7-6644-4AF9-B351-C4C4DAB40EED}" presName="spaceRect" presStyleCnt="0"/>
      <dgm:spPr/>
    </dgm:pt>
    <dgm:pt modelId="{9244CB92-3425-4420-A122-CB6840EC4D2B}" type="pres">
      <dgm:prSet presAssocID="{FF1D71F7-6644-4AF9-B351-C4C4DAB40EED}" presName="textRect" presStyleLbl="revTx" presStyleIdx="5" presStyleCnt="7" custScaleX="129198" custScaleY="257019" custLinFactY="793" custLinFactNeighborX="3671" custLinFactNeighborY="100000">
        <dgm:presLayoutVars>
          <dgm:chMax val="1"/>
          <dgm:chPref val="1"/>
        </dgm:presLayoutVars>
      </dgm:prSet>
      <dgm:spPr/>
    </dgm:pt>
    <dgm:pt modelId="{17511790-0C3D-4A4C-B685-D249A93995B5}" type="pres">
      <dgm:prSet presAssocID="{1BD618D7-1EF3-459D-98AF-0FE8D065C9B2}" presName="sibTrans" presStyleCnt="0"/>
      <dgm:spPr/>
    </dgm:pt>
    <dgm:pt modelId="{70F8BA8A-F107-4AAA-B7D8-C153DB9AB169}" type="pres">
      <dgm:prSet presAssocID="{939C2836-A707-4483-A7F7-D37C066B2AAC}" presName="compNode" presStyleCnt="0"/>
      <dgm:spPr/>
    </dgm:pt>
    <dgm:pt modelId="{BEF55630-8373-4630-B427-654AE9CEF768}" type="pres">
      <dgm:prSet presAssocID="{939C2836-A707-4483-A7F7-D37C066B2AAC}" presName="iconBgRect" presStyleLbl="bgShp" presStyleIdx="6" presStyleCnt="7" custLinFactNeighborX="-12887" custLinFactNeighborY="-40126"/>
      <dgm:spPr/>
    </dgm:pt>
    <dgm:pt modelId="{6AF66E35-FEDF-4E12-938D-6C85CD84D6C2}" type="pres">
      <dgm:prSet presAssocID="{939C2836-A707-4483-A7F7-D37C066B2AAC}" presName="iconRect" presStyleLbl="node1" presStyleIdx="6" presStyleCnt="7" custLinFactNeighborX="-24723" custLinFactNeighborY="-7586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no ana hat"/>
        </a:ext>
      </dgm:extLst>
    </dgm:pt>
    <dgm:pt modelId="{341AA69C-205F-49E4-AD16-6A5E92E115CA}" type="pres">
      <dgm:prSet presAssocID="{939C2836-A707-4483-A7F7-D37C066B2AAC}" presName="spaceRect" presStyleCnt="0"/>
      <dgm:spPr/>
    </dgm:pt>
    <dgm:pt modelId="{B964DB96-B6B4-4507-ADDA-04AB4B7ADA87}" type="pres">
      <dgm:prSet presAssocID="{939C2836-A707-4483-A7F7-D37C066B2AAC}" presName="textRect" presStyleLbl="revTx" presStyleIdx="6" presStyleCnt="7" custScaleX="118614" custScaleY="248452" custLinFactNeighborX="-2834" custLinFactNeighborY="68733">
        <dgm:presLayoutVars>
          <dgm:chMax val="1"/>
          <dgm:chPref val="1"/>
        </dgm:presLayoutVars>
      </dgm:prSet>
      <dgm:spPr/>
    </dgm:pt>
  </dgm:ptLst>
  <dgm:cxnLst>
    <dgm:cxn modelId="{5D043802-91F7-421F-9875-CCB736FF2D0F}" type="presOf" srcId="{EF5BC099-376A-422D-8643-A68D47792084}" destId="{5322C0EE-A32E-4A25-9B20-C0A85969E34C}" srcOrd="0" destOrd="0" presId="urn:microsoft.com/office/officeart/2018/5/layout/IconCircleLabelList"/>
    <dgm:cxn modelId="{55A0AB0F-F1A2-4FB0-874D-6DD96DBD1A15}" type="presOf" srcId="{939C2836-A707-4483-A7F7-D37C066B2AAC}" destId="{B964DB96-B6B4-4507-ADDA-04AB4B7ADA87}" srcOrd="0" destOrd="0" presId="urn:microsoft.com/office/officeart/2018/5/layout/IconCircleLabelList"/>
    <dgm:cxn modelId="{DB13F716-4491-4AD6-A2E2-43B784FC100C}" type="presOf" srcId="{493E3625-55C9-4BC9-B295-FDCF24D93D5C}" destId="{F62C1C3C-8FEA-4C93-8EB8-88C6792034BD}" srcOrd="0" destOrd="0" presId="urn:microsoft.com/office/officeart/2018/5/layout/IconCircleLabelList"/>
    <dgm:cxn modelId="{A300DE19-DF1E-4C6B-A788-EF2833120CA1}" srcId="{A4BA6C8A-0B87-4588-9A8E-2D2BB5FE99C8}" destId="{A634966D-2706-46F0-9534-96312840EB4A}" srcOrd="3" destOrd="0" parTransId="{D6EC0C18-F2B4-46C6-9DD7-BE77D3A34EAC}" sibTransId="{2B7B5723-3FD3-47AD-86FF-90733C228BA0}"/>
    <dgm:cxn modelId="{9F3C2A21-B0E2-478E-BCE2-EE0FCD63135C}" type="presOf" srcId="{E6840365-0467-4A3B-A3D9-118F0D85F495}" destId="{7E9265F6-354B-479D-A36B-E92DDA61F6D7}" srcOrd="0" destOrd="0" presId="urn:microsoft.com/office/officeart/2018/5/layout/IconCircleLabelList"/>
    <dgm:cxn modelId="{CB4DAA27-3F8C-4E43-943F-9A6476E34F1E}" srcId="{A4BA6C8A-0B87-4588-9A8E-2D2BB5FE99C8}" destId="{EF5BC099-376A-422D-8643-A68D47792084}" srcOrd="4" destOrd="0" parTransId="{0E7773C4-9DC6-4646-AB95-490BE5B36CDF}" sibTransId="{A56FD250-7796-48CE-93F5-4F6C4C0ECC27}"/>
    <dgm:cxn modelId="{84E21045-EFAF-4EE9-9B77-6E94A5872123}" type="presOf" srcId="{734A043C-4BB9-473D-8C96-47FB57AC62D1}" destId="{F89F06F5-F282-403D-AAB6-01389676BCA9}" srcOrd="0" destOrd="0" presId="urn:microsoft.com/office/officeart/2018/5/layout/IconCircleLabelList"/>
    <dgm:cxn modelId="{322D0F85-94A0-453E-888E-85A77BD64C9D}" type="presOf" srcId="{FF1D71F7-6644-4AF9-B351-C4C4DAB40EED}" destId="{9244CB92-3425-4420-A122-CB6840EC4D2B}" srcOrd="0" destOrd="0" presId="urn:microsoft.com/office/officeart/2018/5/layout/IconCircleLabelList"/>
    <dgm:cxn modelId="{2B348E89-ABE3-437D-A79C-EA5834FB770A}" type="presOf" srcId="{A634966D-2706-46F0-9534-96312840EB4A}" destId="{7CC14BC4-0D71-41E3-B621-A67AB1FE2636}" srcOrd="0" destOrd="0" presId="urn:microsoft.com/office/officeart/2018/5/layout/IconCircleLabelList"/>
    <dgm:cxn modelId="{5AB4B0BB-659E-40B0-9EF1-A5B4E8B78D12}" srcId="{A4BA6C8A-0B87-4588-9A8E-2D2BB5FE99C8}" destId="{493E3625-55C9-4BC9-B295-FDCF24D93D5C}" srcOrd="2" destOrd="0" parTransId="{2135FD03-47F6-4340-B41D-5C809184DDE0}" sibTransId="{4BD9BB5A-B945-484B-AE3D-E65055D39121}"/>
    <dgm:cxn modelId="{9888EFE1-D155-4CD5-B13D-018B3FDF8055}" srcId="{A4BA6C8A-0B87-4588-9A8E-2D2BB5FE99C8}" destId="{FF1D71F7-6644-4AF9-B351-C4C4DAB40EED}" srcOrd="5" destOrd="0" parTransId="{8C3F5B05-A2F0-48F8-B9F5-41CB8252CAE6}" sibTransId="{1BD618D7-1EF3-459D-98AF-0FE8D065C9B2}"/>
    <dgm:cxn modelId="{ED7707E2-8115-4764-B60D-AA955C9F95AD}" srcId="{A4BA6C8A-0B87-4588-9A8E-2D2BB5FE99C8}" destId="{939C2836-A707-4483-A7F7-D37C066B2AAC}" srcOrd="6" destOrd="0" parTransId="{5C346FE4-8431-4C88-8BDF-5115EAD86778}" sibTransId="{89939E19-40E3-4A3B-9DC5-4C20E38AA66E}"/>
    <dgm:cxn modelId="{409692F2-6D11-4A70-8B22-B523F4B62A07}" srcId="{A4BA6C8A-0B87-4588-9A8E-2D2BB5FE99C8}" destId="{E6840365-0467-4A3B-A3D9-118F0D85F495}" srcOrd="1" destOrd="0" parTransId="{2D1726CA-BDC9-48E1-A71F-91398E1DE795}" sibTransId="{A0052095-D214-47BD-B210-B899163AF949}"/>
    <dgm:cxn modelId="{633CA7F3-EE7B-4C41-8B40-F11E97F22365}" type="presOf" srcId="{A4BA6C8A-0B87-4588-9A8E-2D2BB5FE99C8}" destId="{1A3FF5BD-ECDB-4F21-A962-1ACF613A2977}" srcOrd="0" destOrd="0" presId="urn:microsoft.com/office/officeart/2018/5/layout/IconCircleLabelList"/>
    <dgm:cxn modelId="{C7C580F5-F6A7-4118-A45F-30041418FC31}" srcId="{A4BA6C8A-0B87-4588-9A8E-2D2BB5FE99C8}" destId="{734A043C-4BB9-473D-8C96-47FB57AC62D1}" srcOrd="0" destOrd="0" parTransId="{470BC726-4950-4B2F-96DD-1AB3EF3909EF}" sibTransId="{4BC2BD9E-200F-40C7-A986-97BC57734780}"/>
    <dgm:cxn modelId="{E86CB97A-DCF1-4AF2-9C17-BC71E0B26007}" type="presParOf" srcId="{1A3FF5BD-ECDB-4F21-A962-1ACF613A2977}" destId="{161A8191-53BB-4848-BD37-AB47CC3E1F00}" srcOrd="0" destOrd="0" presId="urn:microsoft.com/office/officeart/2018/5/layout/IconCircleLabelList"/>
    <dgm:cxn modelId="{4985D64A-4316-4458-9E94-D103A8173BC3}" type="presParOf" srcId="{161A8191-53BB-4848-BD37-AB47CC3E1F00}" destId="{082CC2E4-D274-478C-B15A-0C3E55B57AC4}" srcOrd="0" destOrd="0" presId="urn:microsoft.com/office/officeart/2018/5/layout/IconCircleLabelList"/>
    <dgm:cxn modelId="{602B3892-C083-4E5E-9C23-2B3FEB050406}" type="presParOf" srcId="{161A8191-53BB-4848-BD37-AB47CC3E1F00}" destId="{09A67744-514F-41A0-BB08-F109CCF75F55}" srcOrd="1" destOrd="0" presId="urn:microsoft.com/office/officeart/2018/5/layout/IconCircleLabelList"/>
    <dgm:cxn modelId="{1D057373-9B0C-4C4D-88BA-9AD5BDD6B8E1}" type="presParOf" srcId="{161A8191-53BB-4848-BD37-AB47CC3E1F00}" destId="{34DCC5FE-23FD-47F7-890E-13F66792AA3E}" srcOrd="2" destOrd="0" presId="urn:microsoft.com/office/officeart/2018/5/layout/IconCircleLabelList"/>
    <dgm:cxn modelId="{9DE34FD9-1776-4521-9FF1-544EDCD3F0BA}" type="presParOf" srcId="{161A8191-53BB-4848-BD37-AB47CC3E1F00}" destId="{F89F06F5-F282-403D-AAB6-01389676BCA9}" srcOrd="3" destOrd="0" presId="urn:microsoft.com/office/officeart/2018/5/layout/IconCircleLabelList"/>
    <dgm:cxn modelId="{C969D99D-9388-4859-AE93-1115CC31173A}" type="presParOf" srcId="{1A3FF5BD-ECDB-4F21-A962-1ACF613A2977}" destId="{81D79E49-3797-45F7-8EEA-6DF78B06EA5F}" srcOrd="1" destOrd="0" presId="urn:microsoft.com/office/officeart/2018/5/layout/IconCircleLabelList"/>
    <dgm:cxn modelId="{4899FD70-00B9-443F-A598-7143B7D8924D}" type="presParOf" srcId="{1A3FF5BD-ECDB-4F21-A962-1ACF613A2977}" destId="{67F2C41E-1FE7-4A8F-B31E-E809BA5EC455}" srcOrd="2" destOrd="0" presId="urn:microsoft.com/office/officeart/2018/5/layout/IconCircleLabelList"/>
    <dgm:cxn modelId="{C30094F0-5734-408D-B6F0-B3E18FCDE8D9}" type="presParOf" srcId="{67F2C41E-1FE7-4A8F-B31E-E809BA5EC455}" destId="{B2A9B67D-620F-4A43-8DFC-FB6E1B24239A}" srcOrd="0" destOrd="0" presId="urn:microsoft.com/office/officeart/2018/5/layout/IconCircleLabelList"/>
    <dgm:cxn modelId="{CB227430-64A2-431B-B0B2-1F1EF533F3A7}" type="presParOf" srcId="{67F2C41E-1FE7-4A8F-B31E-E809BA5EC455}" destId="{BF68158A-0A86-4318-BC17-E0B1E95971FE}" srcOrd="1" destOrd="0" presId="urn:microsoft.com/office/officeart/2018/5/layout/IconCircleLabelList"/>
    <dgm:cxn modelId="{29A9642B-05DA-45D5-B9BE-C9A4A14C61F8}" type="presParOf" srcId="{67F2C41E-1FE7-4A8F-B31E-E809BA5EC455}" destId="{3BD355DB-AC49-46A2-9D03-BEE489F6C81C}" srcOrd="2" destOrd="0" presId="urn:microsoft.com/office/officeart/2018/5/layout/IconCircleLabelList"/>
    <dgm:cxn modelId="{F0857F4C-E594-404D-BEB2-2F3548781480}" type="presParOf" srcId="{67F2C41E-1FE7-4A8F-B31E-E809BA5EC455}" destId="{7E9265F6-354B-479D-A36B-E92DDA61F6D7}" srcOrd="3" destOrd="0" presId="urn:microsoft.com/office/officeart/2018/5/layout/IconCircleLabelList"/>
    <dgm:cxn modelId="{2CF76EE2-A6E6-4E95-998B-76C32EA2840C}" type="presParOf" srcId="{1A3FF5BD-ECDB-4F21-A962-1ACF613A2977}" destId="{AFC1C268-55E7-4D0B-88CD-62A2065C76F0}" srcOrd="3" destOrd="0" presId="urn:microsoft.com/office/officeart/2018/5/layout/IconCircleLabelList"/>
    <dgm:cxn modelId="{B2DE9049-3882-44DA-B0DE-7FAD19AF46C8}" type="presParOf" srcId="{1A3FF5BD-ECDB-4F21-A962-1ACF613A2977}" destId="{5AE4E665-8DB8-46A3-A63D-C3FF1A4932F6}" srcOrd="4" destOrd="0" presId="urn:microsoft.com/office/officeart/2018/5/layout/IconCircleLabelList"/>
    <dgm:cxn modelId="{44CE6D08-D727-4381-ADA2-9EC9E122F5F1}" type="presParOf" srcId="{5AE4E665-8DB8-46A3-A63D-C3FF1A4932F6}" destId="{FAF02928-4549-4A9F-80E7-E6BA8291EBE1}" srcOrd="0" destOrd="0" presId="urn:microsoft.com/office/officeart/2018/5/layout/IconCircleLabelList"/>
    <dgm:cxn modelId="{DAAB40F7-1145-4AC9-ACB1-7857CCB9F529}" type="presParOf" srcId="{5AE4E665-8DB8-46A3-A63D-C3FF1A4932F6}" destId="{B34E1907-9857-4758-BCF1-29C089AFEC8D}" srcOrd="1" destOrd="0" presId="urn:microsoft.com/office/officeart/2018/5/layout/IconCircleLabelList"/>
    <dgm:cxn modelId="{DC0A62C2-8915-4098-BA48-12961289D92F}" type="presParOf" srcId="{5AE4E665-8DB8-46A3-A63D-C3FF1A4932F6}" destId="{00744758-7860-4C3F-9BB9-F8C66EDA0EA1}" srcOrd="2" destOrd="0" presId="urn:microsoft.com/office/officeart/2018/5/layout/IconCircleLabelList"/>
    <dgm:cxn modelId="{8715C023-43D9-4CD9-A922-3DEB2236DF85}" type="presParOf" srcId="{5AE4E665-8DB8-46A3-A63D-C3FF1A4932F6}" destId="{F62C1C3C-8FEA-4C93-8EB8-88C6792034BD}" srcOrd="3" destOrd="0" presId="urn:microsoft.com/office/officeart/2018/5/layout/IconCircleLabelList"/>
    <dgm:cxn modelId="{2ED49E72-6595-4E82-A8D2-8713843C66CE}" type="presParOf" srcId="{1A3FF5BD-ECDB-4F21-A962-1ACF613A2977}" destId="{99C5E263-FC56-4C44-AA9B-47AD3BB2749D}" srcOrd="5" destOrd="0" presId="urn:microsoft.com/office/officeart/2018/5/layout/IconCircleLabelList"/>
    <dgm:cxn modelId="{09A29D75-49FB-4C6F-A940-2B9379776FFE}" type="presParOf" srcId="{1A3FF5BD-ECDB-4F21-A962-1ACF613A2977}" destId="{31B18501-AE2A-47A6-8E6B-7E194A04B141}" srcOrd="6" destOrd="0" presId="urn:microsoft.com/office/officeart/2018/5/layout/IconCircleLabelList"/>
    <dgm:cxn modelId="{C6D0386D-919C-4618-AD0F-4B3B6219FFD6}" type="presParOf" srcId="{31B18501-AE2A-47A6-8E6B-7E194A04B141}" destId="{D846D499-1DF7-4F62-9745-16672BDAC7F1}" srcOrd="0" destOrd="0" presId="urn:microsoft.com/office/officeart/2018/5/layout/IconCircleLabelList"/>
    <dgm:cxn modelId="{5FDB6E2F-301D-45E2-866E-AC08892A2217}" type="presParOf" srcId="{31B18501-AE2A-47A6-8E6B-7E194A04B141}" destId="{2B22EA91-93A0-42F9-B46C-021DF1CA6727}" srcOrd="1" destOrd="0" presId="urn:microsoft.com/office/officeart/2018/5/layout/IconCircleLabelList"/>
    <dgm:cxn modelId="{FBEBF8DA-98C2-4D48-8EDE-779F272238CB}" type="presParOf" srcId="{31B18501-AE2A-47A6-8E6B-7E194A04B141}" destId="{0EAF63A8-B9AF-410F-99B8-3D5E24BF6719}" srcOrd="2" destOrd="0" presId="urn:microsoft.com/office/officeart/2018/5/layout/IconCircleLabelList"/>
    <dgm:cxn modelId="{28263940-A31D-4C55-B399-F4C4F4924633}" type="presParOf" srcId="{31B18501-AE2A-47A6-8E6B-7E194A04B141}" destId="{7CC14BC4-0D71-41E3-B621-A67AB1FE2636}" srcOrd="3" destOrd="0" presId="urn:microsoft.com/office/officeart/2018/5/layout/IconCircleLabelList"/>
    <dgm:cxn modelId="{10C6C216-76F2-47A6-9431-ECC250F3AC74}" type="presParOf" srcId="{1A3FF5BD-ECDB-4F21-A962-1ACF613A2977}" destId="{6D0445DA-EDFB-47AF-A4EA-2318F0F29726}" srcOrd="7" destOrd="0" presId="urn:microsoft.com/office/officeart/2018/5/layout/IconCircleLabelList"/>
    <dgm:cxn modelId="{0FC1B3DC-3332-4756-B835-8F12AF7F0C0F}" type="presParOf" srcId="{1A3FF5BD-ECDB-4F21-A962-1ACF613A2977}" destId="{702738F0-A577-4C05-9BB4-4796DF2A4B53}" srcOrd="8" destOrd="0" presId="urn:microsoft.com/office/officeart/2018/5/layout/IconCircleLabelList"/>
    <dgm:cxn modelId="{DAC55CC3-5627-42FD-84D5-3AE24F2CFF71}" type="presParOf" srcId="{702738F0-A577-4C05-9BB4-4796DF2A4B53}" destId="{5CFC6761-D69F-424D-9C87-59E8C2C6E2C9}" srcOrd="0" destOrd="0" presId="urn:microsoft.com/office/officeart/2018/5/layout/IconCircleLabelList"/>
    <dgm:cxn modelId="{07CCEA2D-57DC-46E0-A144-EC784BEEA86E}" type="presParOf" srcId="{702738F0-A577-4C05-9BB4-4796DF2A4B53}" destId="{0434F429-2574-488E-937A-2699615AF87E}" srcOrd="1" destOrd="0" presId="urn:microsoft.com/office/officeart/2018/5/layout/IconCircleLabelList"/>
    <dgm:cxn modelId="{BD244799-89F3-4956-B33E-B6A28E39499D}" type="presParOf" srcId="{702738F0-A577-4C05-9BB4-4796DF2A4B53}" destId="{64BB351B-846B-44F5-8C10-4876000618F5}" srcOrd="2" destOrd="0" presId="urn:microsoft.com/office/officeart/2018/5/layout/IconCircleLabelList"/>
    <dgm:cxn modelId="{DED2CD4F-488C-44F1-942D-1022211038E7}" type="presParOf" srcId="{702738F0-A577-4C05-9BB4-4796DF2A4B53}" destId="{5322C0EE-A32E-4A25-9B20-C0A85969E34C}" srcOrd="3" destOrd="0" presId="urn:microsoft.com/office/officeart/2018/5/layout/IconCircleLabelList"/>
    <dgm:cxn modelId="{D3291408-1300-44CB-9220-9FEB8AFD7B79}" type="presParOf" srcId="{1A3FF5BD-ECDB-4F21-A962-1ACF613A2977}" destId="{418E46CC-E75A-4796-8F2D-EF507CC98B9C}" srcOrd="9" destOrd="0" presId="urn:microsoft.com/office/officeart/2018/5/layout/IconCircleLabelList"/>
    <dgm:cxn modelId="{0293E404-3E0D-49D8-8154-F69CDC0E6A93}" type="presParOf" srcId="{1A3FF5BD-ECDB-4F21-A962-1ACF613A2977}" destId="{2AA4F6A7-4AA0-4F5B-BB37-0655F99F3003}" srcOrd="10" destOrd="0" presId="urn:microsoft.com/office/officeart/2018/5/layout/IconCircleLabelList"/>
    <dgm:cxn modelId="{8F630C5D-6561-4F84-84D7-C9458B6BAB47}" type="presParOf" srcId="{2AA4F6A7-4AA0-4F5B-BB37-0655F99F3003}" destId="{65C18F73-5109-4857-87BE-9FE4E85F9C1A}" srcOrd="0" destOrd="0" presId="urn:microsoft.com/office/officeart/2018/5/layout/IconCircleLabelList"/>
    <dgm:cxn modelId="{476F04DE-7472-4DD5-BBDE-44DF4B4DB010}" type="presParOf" srcId="{2AA4F6A7-4AA0-4F5B-BB37-0655F99F3003}" destId="{4ADB97CA-3A5E-4AAB-9E8F-4F598FB7EBD1}" srcOrd="1" destOrd="0" presId="urn:microsoft.com/office/officeart/2018/5/layout/IconCircleLabelList"/>
    <dgm:cxn modelId="{CDE924F6-C195-4753-B3BE-BD6E724C6760}" type="presParOf" srcId="{2AA4F6A7-4AA0-4F5B-BB37-0655F99F3003}" destId="{7FE84914-B9D3-418F-8E97-7AE6DB9D5282}" srcOrd="2" destOrd="0" presId="urn:microsoft.com/office/officeart/2018/5/layout/IconCircleLabelList"/>
    <dgm:cxn modelId="{B17C907D-137C-468D-AF05-11D0D58E7701}" type="presParOf" srcId="{2AA4F6A7-4AA0-4F5B-BB37-0655F99F3003}" destId="{9244CB92-3425-4420-A122-CB6840EC4D2B}" srcOrd="3" destOrd="0" presId="urn:microsoft.com/office/officeart/2018/5/layout/IconCircleLabelList"/>
    <dgm:cxn modelId="{391B39BC-C058-4E0C-8C53-72D79AEF3910}" type="presParOf" srcId="{1A3FF5BD-ECDB-4F21-A962-1ACF613A2977}" destId="{17511790-0C3D-4A4C-B685-D249A93995B5}" srcOrd="11" destOrd="0" presId="urn:microsoft.com/office/officeart/2018/5/layout/IconCircleLabelList"/>
    <dgm:cxn modelId="{B18F3FE5-C3B2-42C8-A2A5-C3D5DC636A19}" type="presParOf" srcId="{1A3FF5BD-ECDB-4F21-A962-1ACF613A2977}" destId="{70F8BA8A-F107-4AAA-B7D8-C153DB9AB169}" srcOrd="12" destOrd="0" presId="urn:microsoft.com/office/officeart/2018/5/layout/IconCircleLabelList"/>
    <dgm:cxn modelId="{A550769F-9012-4BAC-B681-D6E84EBF4DEC}" type="presParOf" srcId="{70F8BA8A-F107-4AAA-B7D8-C153DB9AB169}" destId="{BEF55630-8373-4630-B427-654AE9CEF768}" srcOrd="0" destOrd="0" presId="urn:microsoft.com/office/officeart/2018/5/layout/IconCircleLabelList"/>
    <dgm:cxn modelId="{34AA614C-8768-4CA3-ACDE-EB20B975993F}" type="presParOf" srcId="{70F8BA8A-F107-4AAA-B7D8-C153DB9AB169}" destId="{6AF66E35-FEDF-4E12-938D-6C85CD84D6C2}" srcOrd="1" destOrd="0" presId="urn:microsoft.com/office/officeart/2018/5/layout/IconCircleLabelList"/>
    <dgm:cxn modelId="{2FEF3022-5999-4015-A255-84BA308750B8}" type="presParOf" srcId="{70F8BA8A-F107-4AAA-B7D8-C153DB9AB169}" destId="{341AA69C-205F-49E4-AD16-6A5E92E115CA}" srcOrd="2" destOrd="0" presId="urn:microsoft.com/office/officeart/2018/5/layout/IconCircleLabelList"/>
    <dgm:cxn modelId="{65E7EB3B-7311-42EF-8095-4A5D31CA77A8}" type="presParOf" srcId="{70F8BA8A-F107-4AAA-B7D8-C153DB9AB169}" destId="{B964DB96-B6B4-4507-ADDA-04AB4B7ADA8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35B17-01A3-4C1A-95D7-6BDDADA90788}">
      <dsp:nvSpPr>
        <dsp:cNvPr id="0" name=""/>
        <dsp:cNvSpPr/>
      </dsp:nvSpPr>
      <dsp:spPr>
        <a:xfrm>
          <a:off x="0" y="41662"/>
          <a:ext cx="7728267" cy="1591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/>
            <a:t>Erasmus+ ve Yurtdışı Programlar Koordinatörlüğünün Görevleri</a:t>
          </a:r>
          <a:endParaRPr lang="en-US" sz="4000" kern="1200"/>
        </a:p>
      </dsp:txBody>
      <dsp:txXfrm>
        <a:off x="77676" y="119338"/>
        <a:ext cx="7572915" cy="1435848"/>
      </dsp:txXfrm>
    </dsp:sp>
    <dsp:sp modelId="{085169A1-9C98-47A7-8EB2-4B264B225F32}">
      <dsp:nvSpPr>
        <dsp:cNvPr id="0" name=""/>
        <dsp:cNvSpPr/>
      </dsp:nvSpPr>
      <dsp:spPr>
        <a:xfrm>
          <a:off x="0" y="1748062"/>
          <a:ext cx="7728267" cy="1591200"/>
        </a:xfrm>
        <a:prstGeom prst="roundRect">
          <a:avLst/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/>
            <a:t>Erasmus+ Öğrenci Öğrenim ve Staj Hareketliliği</a:t>
          </a:r>
          <a:endParaRPr lang="en-US" sz="4000" kern="1200"/>
        </a:p>
      </dsp:txBody>
      <dsp:txXfrm>
        <a:off x="77676" y="1825738"/>
        <a:ext cx="7572915" cy="1435848"/>
      </dsp:txXfrm>
    </dsp:sp>
    <dsp:sp modelId="{27AE3654-D1A7-4F96-ABBB-9AFC98AAC9A9}">
      <dsp:nvSpPr>
        <dsp:cNvPr id="0" name=""/>
        <dsp:cNvSpPr/>
      </dsp:nvSpPr>
      <dsp:spPr>
        <a:xfrm>
          <a:off x="0" y="3454462"/>
          <a:ext cx="7728267" cy="1591200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/>
            <a:t>Erasmus Bölüm Koordinatörlerinin Görevleri</a:t>
          </a:r>
          <a:endParaRPr lang="en-US" sz="4000" kern="1200"/>
        </a:p>
      </dsp:txBody>
      <dsp:txXfrm>
        <a:off x="77676" y="3532138"/>
        <a:ext cx="7572915" cy="1435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D7F40-958A-4D60-BEA5-FFE5091A572B}">
      <dsp:nvSpPr>
        <dsp:cNvPr id="0" name=""/>
        <dsp:cNvSpPr/>
      </dsp:nvSpPr>
      <dsp:spPr>
        <a:xfrm>
          <a:off x="0" y="0"/>
          <a:ext cx="6202564" cy="697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Erasmus+ ve Yurtdışı Programlar Kurum Koordinatörü </a:t>
          </a:r>
          <a:r>
            <a:rPr lang="tr-TR" sz="1800" kern="1200" dirty="0"/>
            <a:t>Doç. </a:t>
          </a:r>
          <a:r>
            <a:rPr lang="tr-TR" sz="1800" kern="1200"/>
            <a:t>Dr. Demet </a:t>
          </a:r>
          <a:r>
            <a:rPr lang="tr-TR" sz="1800" kern="1200" dirty="0"/>
            <a:t>TÜZÜNKAN</a:t>
          </a:r>
          <a:endParaRPr lang="en-US" sz="1800" kern="1200" dirty="0"/>
        </a:p>
      </dsp:txBody>
      <dsp:txXfrm>
        <a:off x="20418" y="20418"/>
        <a:ext cx="5391413" cy="656280"/>
      </dsp:txXfrm>
    </dsp:sp>
    <dsp:sp modelId="{41D3D196-7025-44E2-B0B1-3CA3BEA3F1F2}">
      <dsp:nvSpPr>
        <dsp:cNvPr id="0" name=""/>
        <dsp:cNvSpPr/>
      </dsp:nvSpPr>
      <dsp:spPr>
        <a:xfrm>
          <a:off x="519464" y="823865"/>
          <a:ext cx="6202564" cy="697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Erasmus+ Koordinatör Yardımcısı ve Kurum Çevirmeni </a:t>
          </a:r>
          <a:r>
            <a:rPr lang="tr-TR" sz="1800" kern="1200"/>
            <a:t>İpek Sayrak</a:t>
          </a:r>
          <a:endParaRPr lang="en-US" sz="1800" kern="1200"/>
        </a:p>
      </dsp:txBody>
      <dsp:txXfrm>
        <a:off x="539882" y="844283"/>
        <a:ext cx="5189137" cy="656280"/>
      </dsp:txXfrm>
    </dsp:sp>
    <dsp:sp modelId="{B66A24DB-CD36-4511-A6B7-8405AC4DC472}">
      <dsp:nvSpPr>
        <dsp:cNvPr id="0" name=""/>
        <dsp:cNvSpPr/>
      </dsp:nvSpPr>
      <dsp:spPr>
        <a:xfrm>
          <a:off x="1031176" y="1647730"/>
          <a:ext cx="6202564" cy="697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Erasmus+ Değişim Programları Uzmanı </a:t>
          </a:r>
          <a:r>
            <a:rPr lang="tr-TR" sz="1800" kern="1200"/>
            <a:t>Ayşegül Ayfer</a:t>
          </a:r>
          <a:endParaRPr lang="en-US" sz="1800" kern="1200"/>
        </a:p>
      </dsp:txBody>
      <dsp:txXfrm>
        <a:off x="1051594" y="1668148"/>
        <a:ext cx="5196890" cy="656280"/>
      </dsp:txXfrm>
    </dsp:sp>
    <dsp:sp modelId="{FF0003CF-C35E-4C32-9CB0-8258A227CDB9}">
      <dsp:nvSpPr>
        <dsp:cNvPr id="0" name=""/>
        <dsp:cNvSpPr/>
      </dsp:nvSpPr>
      <dsp:spPr>
        <a:xfrm>
          <a:off x="1550640" y="2471596"/>
          <a:ext cx="6202564" cy="697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Erasmus+ Değişim Programları Uzmanı </a:t>
          </a:r>
          <a:r>
            <a:rPr lang="tr-TR" sz="1800" kern="1200"/>
            <a:t>Emre Atsü</a:t>
          </a:r>
          <a:endParaRPr lang="en-US" sz="1800" kern="1200"/>
        </a:p>
      </dsp:txBody>
      <dsp:txXfrm>
        <a:off x="1571058" y="2492014"/>
        <a:ext cx="5189137" cy="656280"/>
      </dsp:txXfrm>
    </dsp:sp>
    <dsp:sp modelId="{44E2A3BF-B558-49B3-92EB-F141429AECEC}">
      <dsp:nvSpPr>
        <dsp:cNvPr id="0" name=""/>
        <dsp:cNvSpPr/>
      </dsp:nvSpPr>
      <dsp:spPr>
        <a:xfrm>
          <a:off x="5749438" y="533928"/>
          <a:ext cx="453125" cy="4531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851391" y="533928"/>
        <a:ext cx="249219" cy="340977"/>
      </dsp:txXfrm>
    </dsp:sp>
    <dsp:sp modelId="{CE0C85EC-27B1-4D3F-972D-10817E2F5CA1}">
      <dsp:nvSpPr>
        <dsp:cNvPr id="0" name=""/>
        <dsp:cNvSpPr/>
      </dsp:nvSpPr>
      <dsp:spPr>
        <a:xfrm>
          <a:off x="6268902" y="1357793"/>
          <a:ext cx="453125" cy="4531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370855" y="1357793"/>
        <a:ext cx="249219" cy="340977"/>
      </dsp:txXfrm>
    </dsp:sp>
    <dsp:sp modelId="{C6950F6A-0B8F-44CF-8637-AAD404DA9190}">
      <dsp:nvSpPr>
        <dsp:cNvPr id="0" name=""/>
        <dsp:cNvSpPr/>
      </dsp:nvSpPr>
      <dsp:spPr>
        <a:xfrm>
          <a:off x="6780614" y="2181658"/>
          <a:ext cx="453125" cy="4531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882567" y="2181658"/>
        <a:ext cx="249219" cy="340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BC388-3E93-4915-8CC1-A1B9DCCD166A}">
      <dsp:nvSpPr>
        <dsp:cNvPr id="0" name=""/>
        <dsp:cNvSpPr/>
      </dsp:nvSpPr>
      <dsp:spPr>
        <a:xfrm>
          <a:off x="0" y="0"/>
          <a:ext cx="6182613" cy="11192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Erasmus+ ve Yurtdışı Programlar Ofisi </a:t>
          </a:r>
          <a:endParaRPr lang="en-US" sz="2500" kern="1200"/>
        </a:p>
      </dsp:txBody>
      <dsp:txXfrm>
        <a:off x="32781" y="32781"/>
        <a:ext cx="4880323" cy="1053649"/>
      </dsp:txXfrm>
    </dsp:sp>
    <dsp:sp modelId="{C0FC57A4-3FBF-4B8D-9361-126A4D011026}">
      <dsp:nvSpPr>
        <dsp:cNvPr id="0" name=""/>
        <dsp:cNvSpPr/>
      </dsp:nvSpPr>
      <dsp:spPr>
        <a:xfrm>
          <a:off x="517793" y="1322704"/>
          <a:ext cx="6182613" cy="11192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Erasmus Akademik Koordinatörü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Dr. </a:t>
          </a:r>
          <a:r>
            <a:rPr lang="tr-TR" sz="2500" kern="1200" dirty="0" err="1"/>
            <a:t>Öğr</a:t>
          </a:r>
          <a:r>
            <a:rPr lang="tr-TR" sz="2500" kern="1200" dirty="0"/>
            <a:t>. Üyesi Ahmet İlkay Ceylan</a:t>
          </a:r>
          <a:endParaRPr lang="en-US" sz="2500" kern="1200" dirty="0"/>
        </a:p>
      </dsp:txBody>
      <dsp:txXfrm>
        <a:off x="550574" y="1355485"/>
        <a:ext cx="4871770" cy="1053649"/>
      </dsp:txXfrm>
    </dsp:sp>
    <dsp:sp modelId="{404D0120-ACF0-4A81-A5F1-BC881CA16F8C}">
      <dsp:nvSpPr>
        <dsp:cNvPr id="0" name=""/>
        <dsp:cNvSpPr/>
      </dsp:nvSpPr>
      <dsp:spPr>
        <a:xfrm>
          <a:off x="1027859" y="2645408"/>
          <a:ext cx="6182613" cy="11192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Erasmus Bölüm Koordinatörleri</a:t>
          </a:r>
          <a:endParaRPr lang="en-US" sz="2500" kern="1200" dirty="0"/>
        </a:p>
      </dsp:txBody>
      <dsp:txXfrm>
        <a:off x="1060640" y="2678189"/>
        <a:ext cx="4879498" cy="1053649"/>
      </dsp:txXfrm>
    </dsp:sp>
    <dsp:sp modelId="{A1B8ED70-4ADF-4D19-AA3B-872C7F7D4949}">
      <dsp:nvSpPr>
        <dsp:cNvPr id="0" name=""/>
        <dsp:cNvSpPr/>
      </dsp:nvSpPr>
      <dsp:spPr>
        <a:xfrm>
          <a:off x="1545653" y="3968112"/>
          <a:ext cx="6182613" cy="11192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Fakülte Koordinatörleri </a:t>
          </a:r>
          <a:endParaRPr lang="en-US" sz="2500" kern="1200"/>
        </a:p>
      </dsp:txBody>
      <dsp:txXfrm>
        <a:off x="1578434" y="4000893"/>
        <a:ext cx="4871770" cy="1053649"/>
      </dsp:txXfrm>
    </dsp:sp>
    <dsp:sp modelId="{9738D088-C290-4DF1-85D4-343171E010DE}">
      <dsp:nvSpPr>
        <dsp:cNvPr id="0" name=""/>
        <dsp:cNvSpPr/>
      </dsp:nvSpPr>
      <dsp:spPr>
        <a:xfrm>
          <a:off x="5455126" y="857214"/>
          <a:ext cx="727487" cy="7274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5618811" y="857214"/>
        <a:ext cx="400117" cy="547434"/>
      </dsp:txXfrm>
    </dsp:sp>
    <dsp:sp modelId="{9DCAAC81-3AC8-4091-9FBD-C08519392A8D}">
      <dsp:nvSpPr>
        <dsp:cNvPr id="0" name=""/>
        <dsp:cNvSpPr/>
      </dsp:nvSpPr>
      <dsp:spPr>
        <a:xfrm>
          <a:off x="5972920" y="2179918"/>
          <a:ext cx="727487" cy="72748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136605" y="2179918"/>
        <a:ext cx="400117" cy="547434"/>
      </dsp:txXfrm>
    </dsp:sp>
    <dsp:sp modelId="{72EB1567-88A9-4EDA-91FE-45E8F72500BD}">
      <dsp:nvSpPr>
        <dsp:cNvPr id="0" name=""/>
        <dsp:cNvSpPr/>
      </dsp:nvSpPr>
      <dsp:spPr>
        <a:xfrm>
          <a:off x="6482985" y="3502622"/>
          <a:ext cx="727487" cy="72748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646670" y="3502622"/>
        <a:ext cx="400117" cy="547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6F735-01B2-4E94-B890-C4CF8BFAFD79}">
      <dsp:nvSpPr>
        <dsp:cNvPr id="0" name=""/>
        <dsp:cNvSpPr/>
      </dsp:nvSpPr>
      <dsp:spPr>
        <a:xfrm>
          <a:off x="3667" y="24489"/>
          <a:ext cx="3575897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Gitmeden Önce Yapılacaklar</a:t>
          </a:r>
        </a:p>
      </dsp:txBody>
      <dsp:txXfrm>
        <a:off x="3667" y="24489"/>
        <a:ext cx="3575897" cy="547200"/>
      </dsp:txXfrm>
    </dsp:sp>
    <dsp:sp modelId="{091A9DB7-4CCB-4AE6-BAE1-430A6D90BD58}">
      <dsp:nvSpPr>
        <dsp:cNvPr id="0" name=""/>
        <dsp:cNvSpPr/>
      </dsp:nvSpPr>
      <dsp:spPr>
        <a:xfrm>
          <a:off x="0" y="571689"/>
          <a:ext cx="3575897" cy="37551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Derslerin Belirlenmesi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Derslerin Eşleştirilmesi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Öğrenim Anlaşmasının </a:t>
          </a:r>
          <a:r>
            <a:rPr lang="tr-TR" sz="1900" kern="1200" dirty="0">
              <a:highlight>
                <a:srgbClr val="FFFF00"/>
              </a:highlight>
            </a:rPr>
            <a:t>(Learning </a:t>
          </a:r>
          <a:r>
            <a:rPr lang="tr-TR" sz="1900" kern="1200" dirty="0" err="1">
              <a:highlight>
                <a:srgbClr val="FFFF00"/>
              </a:highlight>
            </a:rPr>
            <a:t>Agreement</a:t>
          </a:r>
          <a:r>
            <a:rPr lang="tr-TR" sz="1900" kern="1200" dirty="0">
              <a:highlight>
                <a:srgbClr val="FFFF00"/>
              </a:highlight>
            </a:rPr>
            <a:t>-LA «</a:t>
          </a:r>
          <a:r>
            <a:rPr lang="tr-TR" sz="1900" kern="1200" dirty="0" err="1">
              <a:highlight>
                <a:srgbClr val="FFFF00"/>
              </a:highlight>
            </a:rPr>
            <a:t>Before</a:t>
          </a:r>
          <a:r>
            <a:rPr lang="tr-TR" sz="1900" kern="1200" dirty="0">
              <a:highlight>
                <a:srgbClr val="FFFF00"/>
              </a:highlight>
            </a:rPr>
            <a:t> </a:t>
          </a:r>
          <a:r>
            <a:rPr lang="tr-TR" sz="1900" kern="1200" dirty="0" err="1">
              <a:highlight>
                <a:srgbClr val="FFFF00"/>
              </a:highlight>
            </a:rPr>
            <a:t>the</a:t>
          </a:r>
          <a:r>
            <a:rPr lang="tr-TR" sz="1900" kern="1200" dirty="0">
              <a:highlight>
                <a:srgbClr val="FFFF00"/>
              </a:highlight>
            </a:rPr>
            <a:t> Mobility») </a:t>
          </a:r>
          <a:r>
            <a:rPr lang="tr-TR" sz="1900" kern="1200" dirty="0"/>
            <a:t>Doldurulması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Ders transfer tablosunun doldurulması.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Derslerin tanınması için Fakülte Kararı çıkartılması.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900" kern="1200" dirty="0"/>
        </a:p>
      </dsp:txBody>
      <dsp:txXfrm>
        <a:off x="0" y="571689"/>
        <a:ext cx="3575897" cy="3755159"/>
      </dsp:txXfrm>
    </dsp:sp>
    <dsp:sp modelId="{DB93F378-57B2-4DFA-989E-A8A933035CCA}">
      <dsp:nvSpPr>
        <dsp:cNvPr id="0" name=""/>
        <dsp:cNvSpPr/>
      </dsp:nvSpPr>
      <dsp:spPr>
        <a:xfrm>
          <a:off x="4080191" y="24489"/>
          <a:ext cx="3575897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Gittikten Sonra Yapılacaklar</a:t>
          </a:r>
        </a:p>
      </dsp:txBody>
      <dsp:txXfrm>
        <a:off x="4080191" y="24489"/>
        <a:ext cx="3575897" cy="547200"/>
      </dsp:txXfrm>
    </dsp:sp>
    <dsp:sp modelId="{6EACB167-3E72-4ED6-B4F8-9DCF9B01AC1E}">
      <dsp:nvSpPr>
        <dsp:cNvPr id="0" name=""/>
        <dsp:cNvSpPr/>
      </dsp:nvSpPr>
      <dsp:spPr>
        <a:xfrm>
          <a:off x="4080191" y="571689"/>
          <a:ext cx="3575897" cy="375515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Ders Değişikliği olursa yeniden ders eşleştirmesinin yapılması </a:t>
          </a:r>
          <a:r>
            <a:rPr lang="tr-TR" sz="1900" kern="1200" dirty="0">
              <a:highlight>
                <a:srgbClr val="FFFF00"/>
              </a:highlight>
            </a:rPr>
            <a:t>(LA «</a:t>
          </a:r>
          <a:r>
            <a:rPr lang="tr-TR" sz="1900" kern="1200" dirty="0" err="1">
              <a:highlight>
                <a:srgbClr val="FFFF00"/>
              </a:highlight>
            </a:rPr>
            <a:t>During</a:t>
          </a:r>
          <a:r>
            <a:rPr lang="tr-TR" sz="1900" kern="1200" dirty="0">
              <a:highlight>
                <a:srgbClr val="FFFF00"/>
              </a:highlight>
            </a:rPr>
            <a:t> </a:t>
          </a:r>
          <a:r>
            <a:rPr lang="tr-TR" sz="1900" kern="1200" dirty="0" err="1">
              <a:highlight>
                <a:srgbClr val="FFFF00"/>
              </a:highlight>
            </a:rPr>
            <a:t>the</a:t>
          </a:r>
          <a:r>
            <a:rPr lang="tr-TR" sz="1900" kern="1200" dirty="0">
              <a:highlight>
                <a:srgbClr val="FFFF00"/>
              </a:highlight>
            </a:rPr>
            <a:t> Mobility» </a:t>
          </a:r>
          <a:r>
            <a:rPr lang="tr-TR" sz="1900" kern="1200" dirty="0"/>
            <a:t>kısmı ve ders transfer tablosu).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Yeni Fakülte Kararı çıkartılması.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900" kern="1200" dirty="0"/>
        </a:p>
      </dsp:txBody>
      <dsp:txXfrm>
        <a:off x="4080191" y="571689"/>
        <a:ext cx="3575897" cy="3755159"/>
      </dsp:txXfrm>
    </dsp:sp>
    <dsp:sp modelId="{F2096D76-D0A5-4FDE-8B02-72044F599C63}">
      <dsp:nvSpPr>
        <dsp:cNvPr id="0" name=""/>
        <dsp:cNvSpPr/>
      </dsp:nvSpPr>
      <dsp:spPr>
        <a:xfrm>
          <a:off x="8160382" y="29807"/>
          <a:ext cx="3575897" cy="547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Döndükten Sonra Yapılacaklar</a:t>
          </a:r>
        </a:p>
      </dsp:txBody>
      <dsp:txXfrm>
        <a:off x="8160382" y="29807"/>
        <a:ext cx="3575897" cy="547200"/>
      </dsp:txXfrm>
    </dsp:sp>
    <dsp:sp modelId="{B088B1B2-D6CF-4F05-9F74-0599D360C263}">
      <dsp:nvSpPr>
        <dsp:cNvPr id="0" name=""/>
        <dsp:cNvSpPr/>
      </dsp:nvSpPr>
      <dsp:spPr>
        <a:xfrm>
          <a:off x="8156714" y="571689"/>
          <a:ext cx="3575897" cy="375515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LA </a:t>
          </a:r>
          <a:r>
            <a:rPr lang="tr-TR" sz="1900" kern="1200" dirty="0">
              <a:highlight>
                <a:srgbClr val="FFFF00"/>
              </a:highlight>
            </a:rPr>
            <a:t>«</a:t>
          </a:r>
          <a:r>
            <a:rPr lang="tr-TR" sz="1900" kern="1200" dirty="0" err="1">
              <a:highlight>
                <a:srgbClr val="FFFF00"/>
              </a:highlight>
            </a:rPr>
            <a:t>After</a:t>
          </a:r>
          <a:r>
            <a:rPr lang="tr-TR" sz="1900" kern="1200" dirty="0">
              <a:highlight>
                <a:srgbClr val="FFFF00"/>
              </a:highlight>
            </a:rPr>
            <a:t> </a:t>
          </a:r>
          <a:r>
            <a:rPr lang="tr-TR" sz="1900" kern="1200" dirty="0" err="1">
              <a:highlight>
                <a:srgbClr val="FFFF00"/>
              </a:highlight>
            </a:rPr>
            <a:t>the</a:t>
          </a:r>
          <a:r>
            <a:rPr lang="tr-TR" sz="1900" kern="1200" dirty="0">
              <a:highlight>
                <a:srgbClr val="FFFF00"/>
              </a:highlight>
            </a:rPr>
            <a:t> Mobility» </a:t>
          </a:r>
          <a:r>
            <a:rPr lang="tr-TR" sz="1900" kern="1200" dirty="0"/>
            <a:t>kısmının doldurulması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/>
            <a:t>Karşı kurumdan gelen ders notlarının fakülte kuruluna iletilmesi.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900" kern="1200" dirty="0"/>
        </a:p>
      </dsp:txBody>
      <dsp:txXfrm>
        <a:off x="8156714" y="571689"/>
        <a:ext cx="3575897" cy="37551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6F735-01B2-4E94-B890-C4CF8BFAFD79}">
      <dsp:nvSpPr>
        <dsp:cNvPr id="0" name=""/>
        <dsp:cNvSpPr/>
      </dsp:nvSpPr>
      <dsp:spPr>
        <a:xfrm>
          <a:off x="3667" y="75969"/>
          <a:ext cx="3575897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Gitmeden Önce Yapılacaklar</a:t>
          </a:r>
        </a:p>
      </dsp:txBody>
      <dsp:txXfrm>
        <a:off x="3667" y="75969"/>
        <a:ext cx="3575897" cy="576000"/>
      </dsp:txXfrm>
    </dsp:sp>
    <dsp:sp modelId="{091A9DB7-4CCB-4AE6-BAE1-430A6D90BD58}">
      <dsp:nvSpPr>
        <dsp:cNvPr id="0" name=""/>
        <dsp:cNvSpPr/>
      </dsp:nvSpPr>
      <dsp:spPr>
        <a:xfrm>
          <a:off x="0" y="651969"/>
          <a:ext cx="3575897" cy="36233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Staj yeri ve içeriğinin belirlenmesi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Staj Anlaşmasının Doldurulması </a:t>
          </a:r>
          <a:r>
            <a:rPr lang="tr-TR" sz="2000" kern="1200" dirty="0">
              <a:highlight>
                <a:srgbClr val="FFFF00"/>
              </a:highlight>
            </a:rPr>
            <a:t>(</a:t>
          </a:r>
          <a:r>
            <a:rPr lang="tr-TR" sz="2000" kern="1200" dirty="0" err="1">
              <a:highlight>
                <a:srgbClr val="FFFF00"/>
              </a:highlight>
            </a:rPr>
            <a:t>Traineeships</a:t>
          </a:r>
          <a:r>
            <a:rPr lang="tr-TR" sz="2000" kern="1200" dirty="0">
              <a:highlight>
                <a:srgbClr val="FFFF00"/>
              </a:highlight>
            </a:rPr>
            <a:t> </a:t>
          </a:r>
          <a:r>
            <a:rPr lang="tr-TR" sz="2000" kern="1200" dirty="0" err="1">
              <a:highlight>
                <a:srgbClr val="FFFF00"/>
              </a:highlight>
            </a:rPr>
            <a:t>Agreement</a:t>
          </a:r>
          <a:r>
            <a:rPr lang="tr-TR" sz="2000" kern="1200" dirty="0">
              <a:highlight>
                <a:srgbClr val="FFFF00"/>
              </a:highlight>
            </a:rPr>
            <a:t>-TA «</a:t>
          </a:r>
          <a:r>
            <a:rPr lang="tr-TR" sz="2000" kern="1200" dirty="0" err="1">
              <a:highlight>
                <a:srgbClr val="FFFF00"/>
              </a:highlight>
            </a:rPr>
            <a:t>Before</a:t>
          </a:r>
          <a:r>
            <a:rPr lang="tr-TR" sz="2000" kern="1200" dirty="0">
              <a:highlight>
                <a:srgbClr val="FFFF00"/>
              </a:highlight>
            </a:rPr>
            <a:t> </a:t>
          </a:r>
          <a:r>
            <a:rPr lang="tr-TR" sz="2000" kern="1200" dirty="0" err="1">
              <a:highlight>
                <a:srgbClr val="FFFF00"/>
              </a:highlight>
            </a:rPr>
            <a:t>the</a:t>
          </a:r>
          <a:r>
            <a:rPr lang="tr-TR" sz="2000" kern="1200" dirty="0">
              <a:highlight>
                <a:srgbClr val="FFFF00"/>
              </a:highlight>
            </a:rPr>
            <a:t> Mobility»)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Staj eğer zorunlu staj kapsamında tanınacaksa, Fakülte Kararı çıkartılması.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000" kern="1200" dirty="0"/>
        </a:p>
      </dsp:txBody>
      <dsp:txXfrm>
        <a:off x="0" y="651969"/>
        <a:ext cx="3575897" cy="3623399"/>
      </dsp:txXfrm>
    </dsp:sp>
    <dsp:sp modelId="{DB93F378-57B2-4DFA-989E-A8A933035CCA}">
      <dsp:nvSpPr>
        <dsp:cNvPr id="0" name=""/>
        <dsp:cNvSpPr/>
      </dsp:nvSpPr>
      <dsp:spPr>
        <a:xfrm>
          <a:off x="4080191" y="75969"/>
          <a:ext cx="3575897" cy="576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Gittikten Sonra Yapılacaklar</a:t>
          </a:r>
        </a:p>
      </dsp:txBody>
      <dsp:txXfrm>
        <a:off x="4080191" y="75969"/>
        <a:ext cx="3575897" cy="576000"/>
      </dsp:txXfrm>
    </dsp:sp>
    <dsp:sp modelId="{6EACB167-3E72-4ED6-B4F8-9DCF9B01AC1E}">
      <dsp:nvSpPr>
        <dsp:cNvPr id="0" name=""/>
        <dsp:cNvSpPr/>
      </dsp:nvSpPr>
      <dsp:spPr>
        <a:xfrm>
          <a:off x="4080191" y="651969"/>
          <a:ext cx="3575897" cy="36233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Staj içeriğinde değişiklik olursa yeniden staj anlaşmasının hazırlanması </a:t>
          </a:r>
          <a:r>
            <a:rPr lang="tr-TR" sz="2000" kern="1200" dirty="0">
              <a:highlight>
                <a:srgbClr val="FFFF00"/>
              </a:highlight>
            </a:rPr>
            <a:t>(TA «</a:t>
          </a:r>
          <a:r>
            <a:rPr lang="tr-TR" sz="2000" kern="1200" dirty="0" err="1">
              <a:highlight>
                <a:srgbClr val="FFFF00"/>
              </a:highlight>
            </a:rPr>
            <a:t>During</a:t>
          </a:r>
          <a:r>
            <a:rPr lang="tr-TR" sz="2000" kern="1200" dirty="0">
              <a:highlight>
                <a:srgbClr val="FFFF00"/>
              </a:highlight>
            </a:rPr>
            <a:t> </a:t>
          </a:r>
          <a:r>
            <a:rPr lang="tr-TR" sz="2000" kern="1200" dirty="0" err="1">
              <a:highlight>
                <a:srgbClr val="FFFF00"/>
              </a:highlight>
            </a:rPr>
            <a:t>the</a:t>
          </a:r>
          <a:r>
            <a:rPr lang="tr-TR" sz="2000" kern="1200" dirty="0">
              <a:highlight>
                <a:srgbClr val="FFFF00"/>
              </a:highlight>
            </a:rPr>
            <a:t> Mobility»).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Yeni Fakülte Kararı çıkartılması.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000" kern="1200" dirty="0"/>
        </a:p>
      </dsp:txBody>
      <dsp:txXfrm>
        <a:off x="4080191" y="651969"/>
        <a:ext cx="3575897" cy="3623399"/>
      </dsp:txXfrm>
    </dsp:sp>
    <dsp:sp modelId="{F2096D76-D0A5-4FDE-8B02-72044F599C63}">
      <dsp:nvSpPr>
        <dsp:cNvPr id="0" name=""/>
        <dsp:cNvSpPr/>
      </dsp:nvSpPr>
      <dsp:spPr>
        <a:xfrm>
          <a:off x="8160382" y="81567"/>
          <a:ext cx="3575897" cy="576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Döndükten Sonra Yapılacaklar</a:t>
          </a:r>
        </a:p>
      </dsp:txBody>
      <dsp:txXfrm>
        <a:off x="8160382" y="81567"/>
        <a:ext cx="3575897" cy="576000"/>
      </dsp:txXfrm>
    </dsp:sp>
    <dsp:sp modelId="{B088B1B2-D6CF-4F05-9F74-0599D360C263}">
      <dsp:nvSpPr>
        <dsp:cNvPr id="0" name=""/>
        <dsp:cNvSpPr/>
      </dsp:nvSpPr>
      <dsp:spPr>
        <a:xfrm>
          <a:off x="8156714" y="651969"/>
          <a:ext cx="3575897" cy="36233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Staj Anlaşmasının onaylanması </a:t>
          </a:r>
          <a:r>
            <a:rPr lang="tr-TR" sz="2000" kern="1200" dirty="0">
              <a:highlight>
                <a:srgbClr val="FFFF00"/>
              </a:highlight>
            </a:rPr>
            <a:t>(TA «</a:t>
          </a:r>
          <a:r>
            <a:rPr lang="tr-TR" sz="2000" kern="1200" dirty="0" err="1">
              <a:highlight>
                <a:srgbClr val="FFFF00"/>
              </a:highlight>
            </a:rPr>
            <a:t>After</a:t>
          </a:r>
          <a:r>
            <a:rPr lang="tr-TR" sz="2000" kern="1200" dirty="0">
              <a:highlight>
                <a:srgbClr val="FFFF00"/>
              </a:highlight>
            </a:rPr>
            <a:t> </a:t>
          </a:r>
          <a:r>
            <a:rPr lang="tr-TR" sz="2000" kern="1200" dirty="0" err="1">
              <a:highlight>
                <a:srgbClr val="FFFF00"/>
              </a:highlight>
            </a:rPr>
            <a:t>the</a:t>
          </a:r>
          <a:r>
            <a:rPr lang="tr-TR" sz="2000" kern="1200" dirty="0">
              <a:highlight>
                <a:srgbClr val="FFFF00"/>
              </a:highlight>
            </a:rPr>
            <a:t> Mobility»).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000" kern="1200" dirty="0"/>
        </a:p>
      </dsp:txBody>
      <dsp:txXfrm>
        <a:off x="8156714" y="651969"/>
        <a:ext cx="3575897" cy="36233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CC2E4-D274-478C-B15A-0C3E55B57AC4}">
      <dsp:nvSpPr>
        <dsp:cNvPr id="0" name=""/>
        <dsp:cNvSpPr/>
      </dsp:nvSpPr>
      <dsp:spPr>
        <a:xfrm>
          <a:off x="453490" y="706179"/>
          <a:ext cx="785970" cy="7859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67744-514F-41A0-BB08-F109CCF75F55}">
      <dsp:nvSpPr>
        <dsp:cNvPr id="0" name=""/>
        <dsp:cNvSpPr/>
      </dsp:nvSpPr>
      <dsp:spPr>
        <a:xfrm>
          <a:off x="594760" y="853081"/>
          <a:ext cx="450966" cy="4509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F06F5-F282-403D-AAB6-01389676BCA9}">
      <dsp:nvSpPr>
        <dsp:cNvPr id="0" name=""/>
        <dsp:cNvSpPr/>
      </dsp:nvSpPr>
      <dsp:spPr>
        <a:xfrm>
          <a:off x="2944" y="2092647"/>
          <a:ext cx="1689373" cy="312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400" b="1" kern="1200" dirty="0"/>
            <a:t>Dersleri eşleştirmeden önce İstanbul Kent Üniversitesi’nde karşılığının bulunması gerekmektedir!</a:t>
          </a:r>
          <a:endParaRPr lang="en-US" sz="1100" kern="1200" dirty="0"/>
        </a:p>
      </dsp:txBody>
      <dsp:txXfrm>
        <a:off x="2944" y="2092647"/>
        <a:ext cx="1689373" cy="3122999"/>
      </dsp:txXfrm>
    </dsp:sp>
    <dsp:sp modelId="{B2A9B67D-620F-4A43-8DFC-FB6E1B24239A}">
      <dsp:nvSpPr>
        <dsp:cNvPr id="0" name=""/>
        <dsp:cNvSpPr/>
      </dsp:nvSpPr>
      <dsp:spPr>
        <a:xfrm>
          <a:off x="2315927" y="716738"/>
          <a:ext cx="785970" cy="7859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8158A-0A86-4318-BC17-E0B1E95971FE}">
      <dsp:nvSpPr>
        <dsp:cNvPr id="0" name=""/>
        <dsp:cNvSpPr/>
      </dsp:nvSpPr>
      <dsp:spPr>
        <a:xfrm>
          <a:off x="2501594" y="829419"/>
          <a:ext cx="450966" cy="450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265F6-354B-479D-A36B-E92DDA61F6D7}">
      <dsp:nvSpPr>
        <dsp:cNvPr id="0" name=""/>
        <dsp:cNvSpPr/>
      </dsp:nvSpPr>
      <dsp:spPr>
        <a:xfrm>
          <a:off x="1953105" y="2041726"/>
          <a:ext cx="1582223" cy="325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400" b="1" kern="1200" dirty="0"/>
            <a:t>Karşılığı bulunmayan derslerin </a:t>
          </a:r>
          <a:r>
            <a:rPr lang="tr-TR" sz="1400" b="1" u="sng" kern="1200" dirty="0">
              <a:solidFill>
                <a:srgbClr val="FF0000"/>
              </a:solidFill>
            </a:rPr>
            <a:t>kesinlikle eşleştirmesi yapılmamalıdır!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1953105" y="2041726"/>
        <a:ext cx="1582223" cy="3259932"/>
      </dsp:txXfrm>
    </dsp:sp>
    <dsp:sp modelId="{FAF02928-4549-4A9F-80E7-E6BA8291EBE1}">
      <dsp:nvSpPr>
        <dsp:cNvPr id="0" name=""/>
        <dsp:cNvSpPr/>
      </dsp:nvSpPr>
      <dsp:spPr>
        <a:xfrm>
          <a:off x="3885895" y="718724"/>
          <a:ext cx="785970" cy="7859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E1907-9857-4758-BCF1-29C089AFEC8D}">
      <dsp:nvSpPr>
        <dsp:cNvPr id="0" name=""/>
        <dsp:cNvSpPr/>
      </dsp:nvSpPr>
      <dsp:spPr>
        <a:xfrm rot="17066381" flipH="1">
          <a:off x="3972624" y="2161448"/>
          <a:ext cx="4737" cy="21329"/>
        </a:xfrm>
        <a:prstGeom prst="snip1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C1C3C-8FEA-4C93-8EB8-88C6792034BD}">
      <dsp:nvSpPr>
        <dsp:cNvPr id="0" name=""/>
        <dsp:cNvSpPr/>
      </dsp:nvSpPr>
      <dsp:spPr>
        <a:xfrm>
          <a:off x="3707714" y="2115806"/>
          <a:ext cx="1288476" cy="3159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400" b="1" kern="1200" dirty="0"/>
            <a:t>Ders seçimi yapılırken dönemlik toplam 30 ECTS olarak yapılmalıdır.</a:t>
          </a:r>
          <a:endParaRPr lang="en-US" sz="1400" b="1" kern="1200" dirty="0"/>
        </a:p>
      </dsp:txBody>
      <dsp:txXfrm>
        <a:off x="3707714" y="2115806"/>
        <a:ext cx="1288476" cy="3159497"/>
      </dsp:txXfrm>
    </dsp:sp>
    <dsp:sp modelId="{D846D499-1DF7-4F62-9745-16672BDAC7F1}">
      <dsp:nvSpPr>
        <dsp:cNvPr id="0" name=""/>
        <dsp:cNvSpPr/>
      </dsp:nvSpPr>
      <dsp:spPr>
        <a:xfrm>
          <a:off x="5512893" y="710769"/>
          <a:ext cx="785970" cy="7859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2EA91-93A0-42F9-B46C-021DF1CA6727}">
      <dsp:nvSpPr>
        <dsp:cNvPr id="0" name=""/>
        <dsp:cNvSpPr/>
      </dsp:nvSpPr>
      <dsp:spPr>
        <a:xfrm>
          <a:off x="5680392" y="853082"/>
          <a:ext cx="450966" cy="4509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14BC4-0D71-41E3-B621-A67AB1FE2636}">
      <dsp:nvSpPr>
        <dsp:cNvPr id="0" name=""/>
        <dsp:cNvSpPr/>
      </dsp:nvSpPr>
      <dsp:spPr>
        <a:xfrm>
          <a:off x="5212783" y="2054481"/>
          <a:ext cx="1288476" cy="2902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400" b="1" kern="1200" dirty="0"/>
            <a:t>Eşleştirme yapılırken bazen 30 ECTS / 30 ECTS tam olarak denk gelmeyebilir. Örnek; 28/30, 25/28, 28/32, 31/33 şeklinde eşleşebilir. </a:t>
          </a:r>
          <a:endParaRPr lang="en-US" sz="1400" b="1" kern="1200" dirty="0"/>
        </a:p>
      </dsp:txBody>
      <dsp:txXfrm>
        <a:off x="5212783" y="2054481"/>
        <a:ext cx="1288476" cy="2902581"/>
      </dsp:txXfrm>
    </dsp:sp>
    <dsp:sp modelId="{5CFC6761-D69F-424D-9C87-59E8C2C6E2C9}">
      <dsp:nvSpPr>
        <dsp:cNvPr id="0" name=""/>
        <dsp:cNvSpPr/>
      </dsp:nvSpPr>
      <dsp:spPr>
        <a:xfrm>
          <a:off x="7138913" y="708755"/>
          <a:ext cx="785970" cy="7859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4F429-2574-488E-937A-2699615AF87E}">
      <dsp:nvSpPr>
        <dsp:cNvPr id="0" name=""/>
        <dsp:cNvSpPr/>
      </dsp:nvSpPr>
      <dsp:spPr>
        <a:xfrm>
          <a:off x="7279377" y="829420"/>
          <a:ext cx="450966" cy="4509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2C0EE-A32E-4A25-9B20-C0A85969E34C}">
      <dsp:nvSpPr>
        <dsp:cNvPr id="0" name=""/>
        <dsp:cNvSpPr/>
      </dsp:nvSpPr>
      <dsp:spPr>
        <a:xfrm>
          <a:off x="6744524" y="2038391"/>
          <a:ext cx="1601537" cy="2686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400" b="1" u="sng" kern="1200" dirty="0">
              <a:solidFill>
                <a:srgbClr val="FF0000"/>
              </a:solidFill>
            </a:rPr>
            <a:t>25 ECTS </a:t>
          </a:r>
          <a:r>
            <a:rPr lang="tr-TR" sz="1400" b="1" kern="1200" dirty="0">
              <a:solidFill>
                <a:srgbClr val="FF0000"/>
              </a:solidFill>
            </a:rPr>
            <a:t>altında yada </a:t>
          </a:r>
          <a:r>
            <a:rPr lang="tr-TR" sz="1400" b="1" u="sng" kern="1200" dirty="0">
              <a:solidFill>
                <a:srgbClr val="FF0000"/>
              </a:solidFill>
            </a:rPr>
            <a:t>35 ECTS </a:t>
          </a:r>
          <a:r>
            <a:rPr lang="tr-TR" sz="1400" b="1" kern="1200" dirty="0">
              <a:solidFill>
                <a:srgbClr val="FF0000"/>
              </a:solidFill>
            </a:rPr>
            <a:t>üstünde </a:t>
          </a:r>
          <a:r>
            <a:rPr lang="tr-TR" sz="1400" b="1" kern="1200" dirty="0"/>
            <a:t>ders seçimi yapılmamalıdır!</a:t>
          </a:r>
          <a:endParaRPr lang="en-US" sz="1100" kern="1200" dirty="0"/>
        </a:p>
      </dsp:txBody>
      <dsp:txXfrm>
        <a:off x="6744524" y="2038391"/>
        <a:ext cx="1601537" cy="2686983"/>
      </dsp:txXfrm>
    </dsp:sp>
    <dsp:sp modelId="{65C18F73-5109-4857-87BE-9FE4E85F9C1A}">
      <dsp:nvSpPr>
        <dsp:cNvPr id="0" name=""/>
        <dsp:cNvSpPr/>
      </dsp:nvSpPr>
      <dsp:spPr>
        <a:xfrm>
          <a:off x="8975603" y="714222"/>
          <a:ext cx="785970" cy="7859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B97CA-3A5E-4AAB-9E8F-4F598FB7EBD1}">
      <dsp:nvSpPr>
        <dsp:cNvPr id="0" name=""/>
        <dsp:cNvSpPr/>
      </dsp:nvSpPr>
      <dsp:spPr>
        <a:xfrm>
          <a:off x="9142040" y="883841"/>
          <a:ext cx="450966" cy="45096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4CB92-3425-4420-A122-CB6840EC4D2B}">
      <dsp:nvSpPr>
        <dsp:cNvPr id="0" name=""/>
        <dsp:cNvSpPr/>
      </dsp:nvSpPr>
      <dsp:spPr>
        <a:xfrm>
          <a:off x="8627749" y="2029389"/>
          <a:ext cx="1664685" cy="330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400" b="1" kern="1200" dirty="0"/>
            <a:t>Karşı kurumda alınan AKTS tanınmalıdır. Eğer öğrenci orada 30 AKTS almışsa, ve bizdeki karşılığı daha az veya daha çoksa, </a:t>
          </a:r>
          <a:r>
            <a:rPr lang="tr-TR" sz="1400" b="1" i="1" kern="1200" dirty="0">
              <a:solidFill>
                <a:srgbClr val="FF0000"/>
              </a:solidFill>
            </a:rPr>
            <a:t>karşı kurumda alınan kredi esas kabul edilmelidir.</a:t>
          </a:r>
          <a:endParaRPr lang="en-US" sz="1400" b="1" i="1" kern="1200" dirty="0">
            <a:solidFill>
              <a:srgbClr val="FF0000"/>
            </a:solidFill>
          </a:endParaRPr>
        </a:p>
      </dsp:txBody>
      <dsp:txXfrm>
        <a:off x="8627749" y="2029389"/>
        <a:ext cx="1664685" cy="3303101"/>
      </dsp:txXfrm>
    </dsp:sp>
    <dsp:sp modelId="{BEF55630-8373-4630-B427-654AE9CEF768}">
      <dsp:nvSpPr>
        <dsp:cNvPr id="0" name=""/>
        <dsp:cNvSpPr/>
      </dsp:nvSpPr>
      <dsp:spPr>
        <a:xfrm>
          <a:off x="10740501" y="715936"/>
          <a:ext cx="785970" cy="7859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66E35-FEDF-4E12-938D-6C85CD84D6C2}">
      <dsp:nvSpPr>
        <dsp:cNvPr id="0" name=""/>
        <dsp:cNvSpPr/>
      </dsp:nvSpPr>
      <dsp:spPr>
        <a:xfrm>
          <a:off x="10897799" y="856677"/>
          <a:ext cx="450966" cy="45096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4DB96-B6B4-4507-ADDA-04AB4B7ADA87}">
      <dsp:nvSpPr>
        <dsp:cNvPr id="0" name=""/>
        <dsp:cNvSpPr/>
      </dsp:nvSpPr>
      <dsp:spPr>
        <a:xfrm>
          <a:off x="10434103" y="1991502"/>
          <a:ext cx="1528313" cy="3193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400" b="1" kern="1200" dirty="0"/>
            <a:t>öğrencinin tüm derslerin sayılması için fakülte kararının çıkarılması ve bu kararın takibi çok </a:t>
          </a:r>
          <a:r>
            <a:rPr lang="tr-TR" sz="1400" b="1" kern="1200" dirty="0" err="1"/>
            <a:t>önemliDİR</a:t>
          </a:r>
          <a:r>
            <a:rPr lang="tr-TR" sz="1400" b="1" kern="1200" dirty="0"/>
            <a:t>!</a:t>
          </a:r>
          <a:endParaRPr lang="en-US" sz="1400" b="1" kern="1200" dirty="0"/>
        </a:p>
      </dsp:txBody>
      <dsp:txXfrm>
        <a:off x="10434103" y="1991502"/>
        <a:ext cx="1528313" cy="3193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C9F90-90E6-4D4D-A7C2-C323D3723C33}" type="datetimeFigureOut">
              <a:rPr lang="tr-TR" smtClean="0"/>
              <a:t>23/11/2021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D0B44-7720-44CB-BA10-2F870EB6BD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20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D0B44-7720-44CB-BA10-2F870EB6BDDF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704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BD6-08AC-4139-A7D5-5FEED34CE121}" type="datetimeFigureOut">
              <a:rPr lang="tr-TR" smtClean="0"/>
              <a:t>23/11/2021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E769-6413-4D1B-BBA9-DEE08AA340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4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BD6-08AC-4139-A7D5-5FEED34CE121}" type="datetimeFigureOut">
              <a:rPr lang="tr-TR" smtClean="0"/>
              <a:t>23/11/2021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E769-6413-4D1B-BBA9-DEE08AA340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89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BD6-08AC-4139-A7D5-5FEED34CE121}" type="datetimeFigureOut">
              <a:rPr lang="tr-TR" smtClean="0"/>
              <a:t>23/11/2021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E769-6413-4D1B-BBA9-DEE08AA340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66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BD6-08AC-4139-A7D5-5FEED34CE121}" type="datetimeFigureOut">
              <a:rPr lang="tr-TR" smtClean="0"/>
              <a:t>23/11/2021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E769-6413-4D1B-BBA9-DEE08AA340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82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BD6-08AC-4139-A7D5-5FEED34CE121}" type="datetimeFigureOut">
              <a:rPr lang="tr-TR" smtClean="0"/>
              <a:t>23/11/2021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E769-6413-4D1B-BBA9-DEE08AA340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909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BD6-08AC-4139-A7D5-5FEED34CE121}" type="datetimeFigureOut">
              <a:rPr lang="tr-TR" smtClean="0"/>
              <a:t>23/11/2021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E769-6413-4D1B-BBA9-DEE08AA340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667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BD6-08AC-4139-A7D5-5FEED34CE121}" type="datetimeFigureOut">
              <a:rPr lang="tr-TR" smtClean="0"/>
              <a:t>23/11/2021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E769-6413-4D1B-BBA9-DEE08AA340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35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BD6-08AC-4139-A7D5-5FEED34CE121}" type="datetimeFigureOut">
              <a:rPr lang="tr-TR" smtClean="0"/>
              <a:t>23/11/2021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E769-6413-4D1B-BBA9-DEE08AA340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63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BD6-08AC-4139-A7D5-5FEED34CE121}" type="datetimeFigureOut">
              <a:rPr lang="tr-TR" smtClean="0"/>
              <a:t>23/11/2021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E769-6413-4D1B-BBA9-DEE08AA340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773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BD6-08AC-4139-A7D5-5FEED34CE121}" type="datetimeFigureOut">
              <a:rPr lang="tr-TR" smtClean="0"/>
              <a:t>23/11/2021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E769-6413-4D1B-BBA9-DEE08AA340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2815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BD6-08AC-4139-A7D5-5FEED34CE121}" type="datetimeFigureOut">
              <a:rPr lang="tr-TR" smtClean="0"/>
              <a:t>23/11/2021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E769-6413-4D1B-BBA9-DEE08AA340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75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2BFBD6-08AC-4139-A7D5-5FEED34CE121}" type="datetimeFigureOut">
              <a:rPr lang="tr-TR" smtClean="0"/>
              <a:t>23/11/2021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4BEE769-6413-4D1B-BBA9-DEE08AA340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26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c.europa.eu/info/funding-tenders/opportunities/docs/cap/eplus2020/eche-lp-2020/1927701-eacea_03_2020_selected_proposals_lp_en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HpyWILjkwc" TargetMode="External"/><Relationship Id="rId2" Type="http://schemas.openxmlformats.org/officeDocument/2006/relationships/hyperlink" Target="https://app.erasmus.kent.edu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kHpyWILjkw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65545176-0CD1-4EE4-9063-A071470E3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AB35F32-8C3E-4AF2-A037-2D00C4CF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889852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8D276F8-B2E7-4145-85CB-4F4EEFE96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>
            <a:normAutofit/>
          </a:bodyPr>
          <a:lstStyle/>
          <a:p>
            <a:r>
              <a:rPr lang="tr-TR" dirty="0"/>
              <a:t>Erasmus Bölüm Koordinatörleri Toplantısına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5FCF7CC-4FD2-4475-9CEE-1173DA4CD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>
            <a:noAutofit/>
          </a:bodyPr>
          <a:lstStyle/>
          <a:p>
            <a:r>
              <a:rPr lang="tr-TR" sz="6600" b="1" dirty="0"/>
              <a:t>Hoş geldiniz!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0149D55-4598-4D54-A25E-73F92BD16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152" y="2240246"/>
            <a:ext cx="2411217" cy="236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60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E05C12-3681-4BE2-9AD4-D92C7710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" y="1017037"/>
            <a:ext cx="3223033" cy="4623272"/>
          </a:xfrm>
        </p:spPr>
        <p:txBody>
          <a:bodyPr anchor="ctr">
            <a:normAutofit/>
          </a:bodyPr>
          <a:lstStyle/>
          <a:p>
            <a:pPr algn="ctr"/>
            <a:r>
              <a:rPr lang="tr-TR" sz="4000" dirty="0"/>
              <a:t>Erasmus+ Staj Hareketliliğine Katılım Şartları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AA6374-C1D3-459F-8673-794BC6980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477" y="905347"/>
            <a:ext cx="8141764" cy="5256987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chemeClr val="tx1"/>
                </a:solidFill>
              </a:rPr>
              <a:t>Tam zamanlı öğrenci olmak.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chemeClr val="tx1"/>
                </a:solidFill>
              </a:rPr>
              <a:t>GANO şartı:</a:t>
            </a:r>
          </a:p>
          <a:p>
            <a:r>
              <a:rPr lang="tr-TR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Önlisans</a:t>
            </a:r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Lisans öğrencilerinin not ortalamasının en az </a:t>
            </a:r>
            <a:r>
              <a:rPr lang="tr-TR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2.20</a:t>
            </a:r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/4.00 olması,</a:t>
            </a:r>
          </a:p>
          <a:p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 lisanstan lisans programlarına geçiş yapan öğrenciler için ön lisans mezuniyet notunun en az </a:t>
            </a:r>
            <a:r>
              <a:rPr lang="tr-TR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2.20</a:t>
            </a:r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/4.00,</a:t>
            </a:r>
          </a:p>
          <a:p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Birinci sınıf lisans veya </a:t>
            </a:r>
            <a:r>
              <a:rPr lang="tr-TR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önlisans</a:t>
            </a:r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öğrencileri için lise mezuniyet notunun en az </a:t>
            </a:r>
            <a:r>
              <a:rPr lang="tr-TR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/100,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Yüksek lisans öğrencilerinin</a:t>
            </a:r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kümülatif akademik not ortalamasının en az </a:t>
            </a:r>
            <a:r>
              <a:rPr lang="tr-TR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2.50</a:t>
            </a:r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/4.00 olması,</a:t>
            </a: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2- Yabancı dil yazılı sınavından en az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70</a:t>
            </a:r>
            <a:r>
              <a:rPr lang="tr-TR" dirty="0">
                <a:solidFill>
                  <a:schemeClr val="tx1"/>
                </a:solidFill>
              </a:rPr>
              <a:t>/100 almış olmak. Yabancı dil sözlü sınavı toplam sonucun %20’sini oluşturur.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F7DB1A4-B905-45DA-B5FA-709CC921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73927" cy="7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3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1A8E65-DB84-414A-8194-C6016FD4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Erasmus+ Öğrenci </a:t>
            </a:r>
            <a:r>
              <a:rPr lang="tr-TR" dirty="0" err="1"/>
              <a:t>HareketliliğineKatılım</a:t>
            </a:r>
            <a:r>
              <a:rPr lang="tr-TR" dirty="0"/>
              <a:t> Şartları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CFE864-B90D-4D0F-8FB3-846559AE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745" y="864108"/>
            <a:ext cx="7671723" cy="1978680"/>
          </a:xfrm>
        </p:spPr>
        <p:txBody>
          <a:bodyPr/>
          <a:lstStyle/>
          <a:p>
            <a:r>
              <a:rPr lang="tr-TR" dirty="0"/>
              <a:t>Meslek Yüksekokulu, anlaşmalarımız gereği Öğrenim Hareketliliğine kapalıdır.</a:t>
            </a:r>
          </a:p>
          <a:p>
            <a:r>
              <a:rPr lang="tr-TR" dirty="0"/>
              <a:t>Meslek Yüksekokulu öğrencileri Staj Hareketliliğine katılabilir.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7460C37-FC20-4A2A-98E5-7EBCE3A6C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41077"/>
            <a:ext cx="220084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2F531025-17DC-4A9A-A7CE-4C0D90C51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070005"/>
              </p:ext>
            </p:extLst>
          </p:nvPr>
        </p:nvGraphicFramePr>
        <p:xfrm>
          <a:off x="239697" y="1825625"/>
          <a:ext cx="1173628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02C01390-EBA5-4EEF-BF79-2B2B49438C20}"/>
              </a:ext>
            </a:extLst>
          </p:cNvPr>
          <p:cNvSpPr txBox="1"/>
          <p:nvPr/>
        </p:nvSpPr>
        <p:spPr>
          <a:xfrm>
            <a:off x="3820561" y="643284"/>
            <a:ext cx="5395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chemeClr val="accent1"/>
                </a:solidFill>
              </a:rPr>
              <a:t>Öğrenci Öğrenim Hareketliliği İşlemleri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DA0C83D-A1C8-48A6-8140-B9237081D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0090" y="57742"/>
            <a:ext cx="220084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7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2F531025-17DC-4A9A-A7CE-4C0D90C51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639463"/>
              </p:ext>
            </p:extLst>
          </p:nvPr>
        </p:nvGraphicFramePr>
        <p:xfrm>
          <a:off x="239697" y="1825625"/>
          <a:ext cx="1173628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02C01390-EBA5-4EEF-BF79-2B2B49438C20}"/>
              </a:ext>
            </a:extLst>
          </p:cNvPr>
          <p:cNvSpPr txBox="1"/>
          <p:nvPr/>
        </p:nvSpPr>
        <p:spPr>
          <a:xfrm>
            <a:off x="3820561" y="643284"/>
            <a:ext cx="5395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chemeClr val="accent1"/>
                </a:solidFill>
              </a:rPr>
              <a:t>Öğrenci Staj Hareketliliği İşlemleri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93AA82E-E553-4A41-B3EB-A820863FC2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2098" y="0"/>
            <a:ext cx="220084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2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EE89D4-D592-491D-A829-D7D56A97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Zorunlu Staj Tanıma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76B97F-8A88-4F89-A66C-8927EDA9A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Zorunlu staj için haftanın 1 günü okulda bulunma zorunluluğu hangi bölümler için geçerlidir?</a:t>
            </a:r>
          </a:p>
          <a:p>
            <a:r>
              <a:rPr lang="tr-TR" dirty="0"/>
              <a:t>Ofis olarak bu bölümlerdeki öğrencileri gönüllü staja yönlendiririz.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3EEF748-3B7C-4383-89E7-256BE3714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0"/>
            <a:ext cx="220084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26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5E000D-D178-48E9-B2AC-8E788EA6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>
            <a:normAutofit/>
          </a:bodyPr>
          <a:lstStyle/>
          <a:p>
            <a:r>
              <a:rPr lang="tr-TR" dirty="0"/>
              <a:t>1. Erasmus Bölüm Koordinatörleri</a:t>
            </a:r>
            <a:br>
              <a:rPr lang="tr-TR" dirty="0"/>
            </a:br>
            <a:r>
              <a:rPr lang="tr-TR" dirty="0"/>
              <a:t>Görevleri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1204D2-5ABE-4D9F-8607-381EA1F1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370" y="1136919"/>
            <a:ext cx="7735098" cy="3508716"/>
          </a:xfrm>
        </p:spPr>
        <p:txBody>
          <a:bodyPr/>
          <a:lstStyle/>
          <a:p>
            <a:r>
              <a:rPr lang="tr-TR" dirty="0"/>
              <a:t>Kurumlar arası anlaşma imzalamak için bağlantıları (eğer varsa) kullanarak iletişim başlatmak.</a:t>
            </a:r>
          </a:p>
          <a:p>
            <a:r>
              <a:rPr lang="tr-TR" dirty="0"/>
              <a:t>Eğer yoksa, Erasmus ofisi tarafından kendilerine sunulan kurumların müfredatlarını uyum açısından kontrol edip onay vermek.</a:t>
            </a:r>
          </a:p>
          <a:p>
            <a:r>
              <a:rPr lang="tr-TR" dirty="0"/>
              <a:t>Personel Hareketliğinde, anlaşma imzalanmasını sağlamış olmak, </a:t>
            </a:r>
            <a:r>
              <a:rPr lang="tr-TR" dirty="0" err="1"/>
              <a:t>kurumiçi</a:t>
            </a:r>
            <a:r>
              <a:rPr lang="tr-TR" dirty="0"/>
              <a:t> seçimlerde +20 puan ile </a:t>
            </a:r>
            <a:r>
              <a:rPr lang="tr-TR" dirty="0" err="1"/>
              <a:t>önceliklendirilir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9D91427-B0ED-4754-81B3-C46A114B5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263" y="41077"/>
            <a:ext cx="220084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32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C4BA33-8242-4BFB-AF08-CFA75C5E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3485584" cy="5120639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Kurumlararası</a:t>
            </a:r>
            <a:r>
              <a:rPr lang="tr-TR" dirty="0">
                <a:solidFill>
                  <a:schemeClr val="bg1"/>
                </a:solidFill>
              </a:rPr>
              <a:t> İkili Anlaşmalar İçin Önemli Noktalar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04B100-F35D-477B-A14C-A8B3C90E2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012" y="1452583"/>
            <a:ext cx="7714322" cy="4314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1</a:t>
            </a:r>
            <a:r>
              <a:rPr lang="tr-TR" dirty="0">
                <a:solidFill>
                  <a:srgbClr val="FF0000"/>
                </a:solidFill>
              </a:rPr>
              <a:t>. </a:t>
            </a:r>
            <a:r>
              <a:rPr lang="tr-TR" dirty="0"/>
              <a:t>Anlaşma yapabilmek için kurumun ECHE (Erasmus Charter of </a:t>
            </a:r>
            <a:r>
              <a:rPr lang="tr-TR" dirty="0" err="1"/>
              <a:t>Higher</a:t>
            </a:r>
            <a:r>
              <a:rPr lang="tr-TR" dirty="0"/>
              <a:t> </a:t>
            </a:r>
            <a:r>
              <a:rPr lang="tr-TR" dirty="0" err="1"/>
              <a:t>Education</a:t>
            </a:r>
            <a:r>
              <a:rPr lang="tr-TR" dirty="0"/>
              <a:t>) «Erasmus Yüksek Öğrenim Beyannamesi» almış olması ZORUNLUDUR. </a:t>
            </a:r>
          </a:p>
          <a:p>
            <a:pPr marL="0" indent="0">
              <a:buNone/>
            </a:pPr>
            <a:r>
              <a:rPr lang="tr-TR" dirty="0"/>
              <a:t>ECHE almış kurumların linki:</a:t>
            </a:r>
          </a:p>
          <a:p>
            <a:pPr marL="0" indent="0">
              <a:buNone/>
            </a:pPr>
            <a:r>
              <a:rPr lang="tr-TR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https://ec.europa.eu/info/funding-tenders/opportunities/docs/cap/eplus2020/eche-lp-2020/1927701-eacea_03_2020_selected_proposals_lp_en.pdf</a:t>
            </a:r>
            <a:endParaRPr lang="tr-TR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tr-TR" dirty="0"/>
              <a:t>Bölümler aynı olmalıdır ve müfredatlar uyumlu olmadır. DERSLER SAYDIRILABİLMELİDİR.</a:t>
            </a:r>
          </a:p>
          <a:p>
            <a:r>
              <a:rPr lang="tr-TR" dirty="0"/>
              <a:t>Eğitim diline (1. ve 2. dil) dikkat edilmelidir.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A317B22-74CA-4D2F-955D-16B30C81C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53" y="8031"/>
            <a:ext cx="220084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67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5E000D-D178-48E9-B2AC-8E788EA6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3286407" cy="4136226"/>
          </a:xfrm>
        </p:spPr>
        <p:txBody>
          <a:bodyPr>
            <a:normAutofit/>
          </a:bodyPr>
          <a:lstStyle/>
          <a:p>
            <a:r>
              <a:rPr lang="tr-TR" dirty="0"/>
              <a:t>2. Erasmus Bölüm Koordinatörleri</a:t>
            </a:r>
            <a:br>
              <a:rPr lang="tr-TR" dirty="0"/>
            </a:br>
            <a:r>
              <a:rPr lang="tr-TR" dirty="0"/>
              <a:t>Görevleri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1204D2-5ABE-4D9F-8607-381EA1F1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371" y="968720"/>
            <a:ext cx="7735098" cy="5016027"/>
          </a:xfrm>
        </p:spPr>
        <p:txBody>
          <a:bodyPr/>
          <a:lstStyle/>
          <a:p>
            <a:r>
              <a:rPr lang="tr-TR" dirty="0" err="1"/>
              <a:t>Müfredatların</a:t>
            </a:r>
            <a:r>
              <a:rPr lang="tr-TR" dirty="0"/>
              <a:t> ve ders çıktıların web-sitesine Türkçe ve İngilizce olarak eklenmesi ve internet sitesinde bu içeriklerin güncel kalması konusunda destek verir.</a:t>
            </a:r>
          </a:p>
          <a:p>
            <a:r>
              <a:rPr lang="tr-TR" dirty="0"/>
              <a:t>Karşı kurumlar anlaşma imzalamadan önce, bölüm Türkçe olsa bile, İngilizce müfredat ve ders çıktıları talep etmektedir. Olmayan durumlarda anlaşma imzalamak istememektedir.</a:t>
            </a:r>
          </a:p>
          <a:p>
            <a:r>
              <a:rPr lang="tr-TR" dirty="0"/>
              <a:t>Özellikle anlaşmaların olduğu bölümlerde, müfredat ve ders çıktılarının ivedilikle hazırlanıp, web-sitesine eklenmesi gerekmektedir.</a:t>
            </a:r>
          </a:p>
          <a:p>
            <a:r>
              <a:rPr lang="tr-TR" dirty="0">
                <a:solidFill>
                  <a:schemeClr val="tx1"/>
                </a:solidFill>
                <a:highlight>
                  <a:srgbClr val="FF0000"/>
                </a:highlight>
              </a:rPr>
              <a:t>Ders çıktıların OİS üzerinden girilmesi için, bölümler dersleri girecek hocaları Öğrenci İşleri Direktörlüğüne bildirmelidir! Aksi halde hocalar bilgileri sisteme giremez.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FD919E1-AF4F-420F-A576-E63703851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0"/>
            <a:ext cx="220084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DC076E-F61F-4C38-B76F-BAA9952A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64109"/>
            <a:ext cx="3331674" cy="445933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3. Erasmus Bölüm Koordinatörleri Görevleri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B9BB50-9F00-4F7A-8177-F65DF458C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531" y="864108"/>
            <a:ext cx="7723376" cy="5120640"/>
          </a:xfrm>
        </p:spPr>
        <p:txBody>
          <a:bodyPr>
            <a:normAutofit/>
          </a:bodyPr>
          <a:lstStyle/>
          <a:p>
            <a:r>
              <a:rPr lang="tr-TR" dirty="0"/>
              <a:t>Öğrenim Anlaşması Belgesinde ders seçimi ve onaylanmasında öğrenciye yol göstermek ve belgeyi imzalamak.</a:t>
            </a:r>
          </a:p>
          <a:p>
            <a:r>
              <a:rPr lang="tr-TR" dirty="0">
                <a:solidFill>
                  <a:schemeClr val="tx1"/>
                </a:solidFill>
                <a:highlight>
                  <a:srgbClr val="FF0000"/>
                </a:highlight>
              </a:rPr>
              <a:t>Erasmus Ofisinin ders seçimi konusunda yetkinliği ve yetkisi yoktur! Öğrenim Anlaşmasının programa uygunluğunu onaylar, ders içerikleri konusunda karar vermez.</a:t>
            </a:r>
          </a:p>
          <a:p>
            <a:r>
              <a:rPr lang="tr-TR" dirty="0"/>
              <a:t>Öğrenim hareketliliğine katılmak için gelen öğrenciye, zorunlu staj ve uygulama derslerinin olup olmadığı dönemlere göre tavsiye vermek. Zorunlu staj her kurumun öğrenim programında olmayabilir. O nedenle saydırılamayacağından dolayı, öğrencinin okulunun uzama riski vardır.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7B0E933-0D11-49B0-8CBE-C1F6E9CB4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478" y="102106"/>
            <a:ext cx="220084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3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FE7CE5-CC8A-4077-B446-43BED88F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pPr algn="ctr"/>
            <a:r>
              <a:rPr lang="tr-TR" dirty="0"/>
              <a:t>EWP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6A6B4F-8F0D-453C-8754-29933B88E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584" y="864108"/>
            <a:ext cx="7698884" cy="5120640"/>
          </a:xfrm>
        </p:spPr>
        <p:txBody>
          <a:bodyPr/>
          <a:lstStyle/>
          <a:p>
            <a:pPr algn="just"/>
            <a:r>
              <a:rPr lang="tr-TR" dirty="0"/>
              <a:t>EWP (Erasmus </a:t>
            </a:r>
            <a:r>
              <a:rPr lang="tr-TR" dirty="0" err="1"/>
              <a:t>Without</a:t>
            </a:r>
            <a:r>
              <a:rPr lang="tr-TR" dirty="0"/>
              <a:t> </a:t>
            </a:r>
            <a:r>
              <a:rPr lang="tr-TR" dirty="0" err="1"/>
              <a:t>Paper</a:t>
            </a:r>
            <a:r>
              <a:rPr lang="tr-TR" dirty="0"/>
              <a:t>) Kağıtsız Erasmus yani Dijital Erasmus anlamına gelmektedir.</a:t>
            </a:r>
          </a:p>
          <a:p>
            <a:pPr algn="just"/>
            <a:r>
              <a:rPr lang="tr-TR" dirty="0"/>
              <a:t>Avrupa Komisyonu yeni Erasmus proje döneminde programlar olabildiğince çevreci bir şekilde uygulanmasını koşut koymuştur.</a:t>
            </a:r>
          </a:p>
          <a:p>
            <a:pPr algn="just"/>
            <a:r>
              <a:rPr lang="tr-TR" dirty="0"/>
              <a:t>Bu nedenle Erasmus süreçleri online olarak yürütülmektedir.</a:t>
            </a:r>
          </a:p>
          <a:p>
            <a:pPr algn="just"/>
            <a:r>
              <a:rPr lang="tr-TR" dirty="0"/>
              <a:t>Fakat geçiş aşamasında olduğumuz için pürüzler yaşanmaktadır. Bu nedenle sistemde sorunlar olduğu durumlarda veya karşı kurumlar sisteme entegre olmamışsa, kağıt belgeler kullanılmaktadır. 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C7270FF-D0D8-4C0D-8F07-DB08FB89F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94" y="41077"/>
            <a:ext cx="220084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7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C1B6C3-245A-4665-8F46-E0A9E8036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tr-TR" dirty="0"/>
              <a:t>Toplantı Gündemi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9794737-7E78-4B64-B454-C566A8786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412682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0839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A35AC-47DF-4D98-B336-3A0A6F857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r>
              <a:rPr lang="tr-TR" dirty="0" err="1"/>
              <a:t>Erasmusport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D098A51-4119-4EA8-8FD1-3637023D1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89115"/>
            <a:ext cx="7315200" cy="4870245"/>
          </a:xfr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5318C89-780D-4EA3-B13A-851EFC39D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80727" cy="7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37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161919-57F2-4BE9-9D50-FA3E0783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r>
              <a:rPr lang="tr-TR" dirty="0" err="1"/>
              <a:t>Erasmusport</a:t>
            </a:r>
            <a:endParaRPr lang="tr-TR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AA3337E3-AA54-4DC7-A3AF-265CEAC7D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Erasmus süreçlerini yürütmek için İstanbul Kent Üniversitesinin kullandığı yazılımdır.</a:t>
            </a:r>
          </a:p>
          <a:p>
            <a:r>
              <a:rPr lang="tr-TR"/>
              <a:t>Hareketliliğe katılmak isteyen öğrenciler ve personel (idari veya akademik), Erasmus Ofis çalışanları ve Erasmus bölüm koordinatörleri sistemi kullanır. Bu nedenle sistemde bir hesap oluşturmaları gerekir. </a:t>
            </a:r>
          </a:p>
          <a:p>
            <a:r>
              <a:rPr lang="tr-TR"/>
              <a:t>Erasmus Bölüm Koordinatörleri, </a:t>
            </a:r>
            <a:r>
              <a:rPr lang="tr-TR">
                <a:hlinkClick r:id="rId2"/>
              </a:rPr>
              <a:t>https://app.erasmus.kent.edu.tr/</a:t>
            </a:r>
            <a:r>
              <a:rPr lang="tr-TR"/>
              <a:t> linkine tıklayarak, kent.edu.tr uzantılı mail hesapları ile Erasmusport sisteminde oturum açar.</a:t>
            </a:r>
          </a:p>
          <a:p>
            <a:r>
              <a:rPr lang="tr-TR"/>
              <a:t>Kişisel bilgilerini kaydeder (kimlik bilgileri, resim vs.).</a:t>
            </a:r>
          </a:p>
          <a:p>
            <a:r>
              <a:rPr lang="tr-TR"/>
              <a:t>Hesap türünü bölüm koordinatörü olarak seçer. </a:t>
            </a:r>
            <a:endParaRPr lang="tr-TR" sz="1800" u="sng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endParaRPr lang="tr-TR"/>
          </a:p>
          <a:p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E4C3FA1-3D4F-426F-9FF5-9CE067EF2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0"/>
            <a:ext cx="220084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0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CF4999-D180-48EE-9354-FB35A8EA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r>
              <a:rPr lang="tr-TR" dirty="0"/>
              <a:t>LA (Learning </a:t>
            </a:r>
            <a:r>
              <a:rPr lang="tr-TR" dirty="0" err="1"/>
              <a:t>Agreement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D097FD-2080-4376-B4A8-22D61C02C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Öğrenim Anlaşması Erasmus Port Sistemi Üzerinde Nasıl Onaylanır?</a:t>
            </a:r>
          </a:p>
          <a:p>
            <a:r>
              <a:rPr lang="en-US" sz="20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https://www.youtube.com/watch?v=kHpyWILjkwc</a:t>
            </a:r>
            <a:endParaRPr lang="tr-TR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AD1B347-DE41-4416-A2FA-D27A10249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53" y="41077"/>
            <a:ext cx="220084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16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95752F-35A4-4D04-8DF7-33CBFC94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7" y="462867"/>
            <a:ext cx="11079804" cy="1358020"/>
          </a:xfrm>
        </p:spPr>
        <p:txBody>
          <a:bodyPr anchor="ctr">
            <a:normAutofit/>
          </a:bodyPr>
          <a:lstStyle/>
          <a:p>
            <a:pPr algn="ctr"/>
            <a:r>
              <a:rPr lang="tr-TR" sz="4400" b="1" dirty="0">
                <a:solidFill>
                  <a:schemeClr val="accent6"/>
                </a:solidFill>
              </a:rPr>
              <a:t>ÖNEMLİ!!!</a:t>
            </a:r>
          </a:p>
        </p:txBody>
      </p:sp>
      <p:graphicFrame>
        <p:nvGraphicFramePr>
          <p:cNvPr id="20" name="İçerik Yer Tutucusu 2">
            <a:extLst>
              <a:ext uri="{FF2B5EF4-FFF2-40B4-BE49-F238E27FC236}">
                <a16:creationId xmlns:a16="http://schemas.microsoft.com/office/drawing/2014/main" id="{09B58D9F-846C-45B6-A430-01E77EE49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17439"/>
              </p:ext>
            </p:extLst>
          </p:nvPr>
        </p:nvGraphicFramePr>
        <p:xfrm>
          <a:off x="190123" y="1412341"/>
          <a:ext cx="12001877" cy="5332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73020E40-B8A7-4F53-BBA9-856B4EA15F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1697" y="41993"/>
            <a:ext cx="2200847" cy="823031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24EA28E-1C20-4D89-A840-25E07F5F680E}"/>
              </a:ext>
            </a:extLst>
          </p:cNvPr>
          <p:cNvSpPr txBox="1"/>
          <p:nvPr/>
        </p:nvSpPr>
        <p:spPr>
          <a:xfrm>
            <a:off x="4269830" y="2241761"/>
            <a:ext cx="45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057912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FA848EB7-FF47-4AA2-826C-D9F1C7092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6127"/>
            <a:ext cx="3340729" cy="4408853"/>
          </a:xfrm>
        </p:spPr>
        <p:txBody>
          <a:bodyPr anchor="t"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Hareketlilikten önce </a:t>
            </a:r>
            <a:r>
              <a:rPr lang="tr-TR" dirty="0" err="1">
                <a:solidFill>
                  <a:srgbClr val="FFFFFF"/>
                </a:solidFill>
                <a:highlight>
                  <a:srgbClr val="FF0000"/>
                </a:highlight>
              </a:rPr>
              <a:t>Before</a:t>
            </a:r>
            <a:r>
              <a:rPr lang="tr-TR" dirty="0">
                <a:solidFill>
                  <a:srgbClr val="FFFFFF"/>
                </a:solidFill>
                <a:highlight>
                  <a:srgbClr val="FF0000"/>
                </a:highlight>
              </a:rPr>
              <a:t> </a:t>
            </a:r>
            <a:r>
              <a:rPr lang="tr-TR" dirty="0" err="1">
                <a:solidFill>
                  <a:srgbClr val="FFFFFF"/>
                </a:solidFill>
                <a:highlight>
                  <a:srgbClr val="FF0000"/>
                </a:highlight>
              </a:rPr>
              <a:t>the</a:t>
            </a:r>
            <a:r>
              <a:rPr lang="tr-TR" dirty="0">
                <a:solidFill>
                  <a:srgbClr val="FFFFFF"/>
                </a:solidFill>
                <a:highlight>
                  <a:srgbClr val="FF0000"/>
                </a:highlight>
              </a:rPr>
              <a:t> Mobility </a:t>
            </a:r>
            <a:r>
              <a:rPr lang="tr-TR" dirty="0">
                <a:solidFill>
                  <a:srgbClr val="FFFFFF"/>
                </a:solidFill>
              </a:rPr>
              <a:t>kısmı doldurulmalıdır.</a:t>
            </a:r>
          </a:p>
          <a:p>
            <a:r>
              <a:rPr lang="tr-TR" dirty="0">
                <a:solidFill>
                  <a:srgbClr val="FFFFFF"/>
                </a:solidFill>
              </a:rPr>
              <a:t>Öğrenci, Bölüm Koordinatörü ve Kurum Koordinatörü imzalamalıdır. Ayrıca karşı kurum yetkilisi imzalamalıdır.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İçerik Yer Tutucusu 8" descr="tablo içeren bir resim&#10;&#10;Açıklama otomatik olarak oluşturuldu">
            <a:extLst>
              <a:ext uri="{FF2B5EF4-FFF2-40B4-BE49-F238E27FC236}">
                <a16:creationId xmlns:a16="http://schemas.microsoft.com/office/drawing/2014/main" id="{796AC709-1D8E-42DE-B210-30D313208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29" y="63448"/>
            <a:ext cx="5785529" cy="679455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F885E03-765C-4C8C-AD3F-6DF5A879B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3995"/>
            <a:ext cx="2075069" cy="7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47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0459B533-49D6-414F-9ECB-32A8E4CEF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7073"/>
            <a:ext cx="3413156" cy="4716856"/>
          </a:xfrm>
        </p:spPr>
        <p:txBody>
          <a:bodyPr anchor="t"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Öğrenci gittikten sonra eğer derslerinde değişiklik yaparsa, </a:t>
            </a:r>
            <a:r>
              <a:rPr lang="tr-TR" dirty="0" err="1">
                <a:solidFill>
                  <a:srgbClr val="FFFFFF"/>
                </a:solidFill>
                <a:highlight>
                  <a:srgbClr val="FF0000"/>
                </a:highlight>
              </a:rPr>
              <a:t>During</a:t>
            </a:r>
            <a:r>
              <a:rPr lang="tr-TR" dirty="0">
                <a:solidFill>
                  <a:srgbClr val="FFFFFF"/>
                </a:solidFill>
                <a:highlight>
                  <a:srgbClr val="FF0000"/>
                </a:highlight>
              </a:rPr>
              <a:t> </a:t>
            </a:r>
            <a:r>
              <a:rPr lang="tr-TR" dirty="0" err="1">
                <a:solidFill>
                  <a:srgbClr val="FFFFFF"/>
                </a:solidFill>
                <a:highlight>
                  <a:srgbClr val="FF0000"/>
                </a:highlight>
              </a:rPr>
              <a:t>the</a:t>
            </a:r>
            <a:r>
              <a:rPr lang="tr-TR" dirty="0">
                <a:solidFill>
                  <a:srgbClr val="FFFFFF"/>
                </a:solidFill>
                <a:highlight>
                  <a:srgbClr val="FF0000"/>
                </a:highlight>
              </a:rPr>
              <a:t> Mobility </a:t>
            </a:r>
            <a:r>
              <a:rPr lang="tr-TR" dirty="0">
                <a:solidFill>
                  <a:srgbClr val="FFFFFF"/>
                </a:solidFill>
              </a:rPr>
              <a:t>kısmı doldurulmalıdır.</a:t>
            </a:r>
          </a:p>
          <a:p>
            <a:r>
              <a:rPr lang="tr-TR" dirty="0">
                <a:solidFill>
                  <a:srgbClr val="FFFFFF"/>
                </a:solidFill>
              </a:rPr>
              <a:t>Öğrenci, Bölüm Koordinatörü ve Kurum Koordinatörü imzalamalıdır. Ayrıca karşı kurum yetkilisi imzalamalıdır.</a:t>
            </a:r>
          </a:p>
          <a:p>
            <a:r>
              <a:rPr lang="tr-TR" dirty="0">
                <a:solidFill>
                  <a:srgbClr val="FFFFFF"/>
                </a:solidFill>
              </a:rPr>
              <a:t>Öğrenci döndükten sonra </a:t>
            </a:r>
            <a:r>
              <a:rPr lang="tr-TR" dirty="0" err="1">
                <a:solidFill>
                  <a:srgbClr val="FFFFFF"/>
                </a:solidFill>
                <a:highlight>
                  <a:srgbClr val="FF0000"/>
                </a:highlight>
              </a:rPr>
              <a:t>After</a:t>
            </a:r>
            <a:r>
              <a:rPr lang="tr-TR" dirty="0">
                <a:solidFill>
                  <a:srgbClr val="FFFFFF"/>
                </a:solidFill>
                <a:highlight>
                  <a:srgbClr val="FF0000"/>
                </a:highlight>
              </a:rPr>
              <a:t> </a:t>
            </a:r>
            <a:r>
              <a:rPr lang="tr-TR" dirty="0" err="1">
                <a:solidFill>
                  <a:srgbClr val="FFFFFF"/>
                </a:solidFill>
                <a:highlight>
                  <a:srgbClr val="FF0000"/>
                </a:highlight>
              </a:rPr>
              <a:t>the</a:t>
            </a:r>
            <a:r>
              <a:rPr lang="tr-TR" dirty="0">
                <a:solidFill>
                  <a:srgbClr val="FFFFFF"/>
                </a:solidFill>
                <a:highlight>
                  <a:srgbClr val="FF0000"/>
                </a:highlight>
              </a:rPr>
              <a:t> Mobility </a:t>
            </a:r>
            <a:r>
              <a:rPr lang="tr-TR" dirty="0">
                <a:solidFill>
                  <a:srgbClr val="FFFFFF"/>
                </a:solidFill>
              </a:rPr>
              <a:t>kısmı doldurulmalıdır.</a:t>
            </a:r>
          </a:p>
          <a:p>
            <a:r>
              <a:rPr lang="tr-TR" dirty="0">
                <a:solidFill>
                  <a:srgbClr val="FFFFFF"/>
                </a:solidFill>
              </a:rPr>
              <a:t>Öğrenci, Bölüm Koordinatörü ve Kurum Koordinatörü imzalamalıdır.</a:t>
            </a:r>
          </a:p>
          <a:p>
            <a:endParaRPr lang="tr-TR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İçerik Yer Tutucusu 8" descr="metin, makbuz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DB7E5BB-51FB-4D81-B814-A36D90AC7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23" y="93306"/>
            <a:ext cx="7402111" cy="676469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056E784-1EC9-4A00-BFE2-80E47D24A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14"/>
            <a:ext cx="1959429" cy="7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24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59F132-B72D-4C91-9F17-7FBEEA4F9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Dipnotlar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0D717B6A-2A31-4C4E-A232-6B579B487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93" y="35516"/>
            <a:ext cx="7033487" cy="682248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21FD9E7-4B55-472D-97A5-C3AAAE3D0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0" y="0"/>
            <a:ext cx="1956275" cy="7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5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6799FA-93A4-4E4B-8DD9-DB730B65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Ders Transfer Tablosu</a:t>
            </a:r>
          </a:p>
        </p:txBody>
      </p:sp>
      <p:pic>
        <p:nvPicPr>
          <p:cNvPr id="13" name="İçerik Yer Tutucusu 12" descr="tablo içeren bir resim&#10;&#10;Açıklama otomatik olarak oluşturuldu">
            <a:extLst>
              <a:ext uri="{FF2B5EF4-FFF2-40B4-BE49-F238E27FC236}">
                <a16:creationId xmlns:a16="http://schemas.microsoft.com/office/drawing/2014/main" id="{6EC7E923-48B7-4EA9-986C-A356AD24B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59" y="27031"/>
            <a:ext cx="6400800" cy="6803937"/>
          </a:xfr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954C0FA4-385F-4530-97EF-1D131773B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31"/>
            <a:ext cx="195698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08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E01F2E-EB19-487E-BCD5-F0B51C7A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 lnSpcReduction="1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Öğretmenler gününüzü en içten dileklerimizle kutlarız!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Değerli zamanınızı ayırdığınız için teşekkür eder, sağlıklı  günler dileriz.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Saygılarımızla.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Erasmus+ ve Yurtdışı Programlar Ofisi.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552F95E-9C08-4385-B712-FF98BE559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8540"/>
            <a:ext cx="220084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7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837B93-45FA-451E-A10E-90C894BF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Erasmus+ ve Yurtdışı Programlar Ofisi </a:t>
            </a:r>
          </a:p>
        </p:txBody>
      </p:sp>
      <p:graphicFrame>
        <p:nvGraphicFramePr>
          <p:cNvPr id="11" name="İçerik Yer Tutucusu 2">
            <a:extLst>
              <a:ext uri="{FF2B5EF4-FFF2-40B4-BE49-F238E27FC236}">
                <a16:creationId xmlns:a16="http://schemas.microsoft.com/office/drawing/2014/main" id="{EACB39A8-E2A1-4B1D-B8FE-6E7B7938DB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913131"/>
              </p:ext>
            </p:extLst>
          </p:nvPr>
        </p:nvGraphicFramePr>
        <p:xfrm>
          <a:off x="3459255" y="1965340"/>
          <a:ext cx="7753205" cy="31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 descr="metin, işaret içeren bir resim&#10;&#10;Açıklama otomatik olarak oluşturuldu">
            <a:extLst>
              <a:ext uri="{FF2B5EF4-FFF2-40B4-BE49-F238E27FC236}">
                <a16:creationId xmlns:a16="http://schemas.microsoft.com/office/drawing/2014/main" id="{3140B8D8-D2E9-4FF2-84AC-9271C6ED57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16" y="-26332"/>
            <a:ext cx="2404884" cy="8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FA9954-6F16-4A6C-92EB-755C35F5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tr-TR" dirty="0"/>
              <a:t>Erasmus+ Programı Rol Dağılımı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55C38AD3-BCE1-45D8-8E24-DA368CB7A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599775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23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749EE5-E499-4002-8F9B-C5ED1DA1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Erasmus+ ve Yurtdışı Programlar Ofisi Görevleri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F6684A-B7CE-4F28-811A-C7E5E7197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276" y="785139"/>
            <a:ext cx="7315200" cy="5278578"/>
          </a:xfrm>
        </p:spPr>
        <p:txBody>
          <a:bodyPr>
            <a:normAutofit/>
          </a:bodyPr>
          <a:lstStyle/>
          <a:p>
            <a:r>
              <a:rPr lang="tr-TR" dirty="0"/>
              <a:t>Erasmus+ ve Yurtdışı Programlar Koordinatörlüğü Üniversitede Programın genel işleyişini ve koordinasyonunu sağlar.  </a:t>
            </a:r>
          </a:p>
          <a:p>
            <a:r>
              <a:rPr lang="tr-TR" dirty="0"/>
              <a:t>Program bütçesini yönetir, program harcamalarını ve hibe ödemelerini yapar.</a:t>
            </a:r>
          </a:p>
          <a:p>
            <a:r>
              <a:rPr lang="tr-TR" dirty="0" err="1"/>
              <a:t>Kurumlararası</a:t>
            </a:r>
            <a:r>
              <a:rPr lang="tr-TR" dirty="0"/>
              <a:t> Anlaşma önerilerini, ilgili yılın Erasmus+ Başvuru ve Seçim takvimini, Üniversiteden Programa katılmak üzere başvuru yapan öğrencilerin listesini, Bölümlere gelecek Erasmus+ öğrencilerinin listesini, Programla ilgili diğer bilgi ve güncellemeleri Erasmus+ Bölüm Koordinatörlerine sunar.</a:t>
            </a:r>
          </a:p>
          <a:p>
            <a:r>
              <a:rPr lang="tr-TR" dirty="0"/>
              <a:t>Üniversite adına, program ülkelerindeki kurumlarla yazışmaları yürütür ve Bölümlerin </a:t>
            </a:r>
            <a:r>
              <a:rPr lang="tr-TR" dirty="0" err="1"/>
              <a:t>Kurumlararası</a:t>
            </a:r>
            <a:r>
              <a:rPr lang="tr-TR" dirty="0"/>
              <a:t> Anlaşmalarının imza sürecini yönetir. </a:t>
            </a:r>
          </a:p>
          <a:p>
            <a:r>
              <a:rPr lang="tr-TR" dirty="0"/>
              <a:t>Bölümlere gelecek Erasmus+ öğrencilerinin ve personelin davet mektuplarını düzenler.</a:t>
            </a:r>
          </a:p>
          <a:p>
            <a:r>
              <a:rPr lang="tr-TR" dirty="0"/>
              <a:t> Programa katılmaya hak kazanan öğrencilerin yerleştirme sonuçlarını ilan eder.</a:t>
            </a:r>
          </a:p>
        </p:txBody>
      </p:sp>
    </p:spTree>
    <p:extLst>
      <p:ext uri="{BB962C8B-B14F-4D97-AF65-F5344CB8AC3E}">
        <p14:creationId xmlns:p14="http://schemas.microsoft.com/office/powerpoint/2010/main" val="25772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749EE5-E499-4002-8F9B-C5ED1DA1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Erasmus+ ve Yurtdışı Programlar Ofisi Görevleri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F6684A-B7CE-4F28-811A-C7E5E7197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42384"/>
            <a:ext cx="7315200" cy="5242364"/>
          </a:xfrm>
        </p:spPr>
        <p:txBody>
          <a:bodyPr>
            <a:normAutofit lnSpcReduction="10000"/>
          </a:bodyPr>
          <a:lstStyle/>
          <a:p>
            <a:r>
              <a:rPr lang="tr-TR" dirty="0"/>
              <a:t>Ulusal Ajans ve Avrupa Komisyonu ile koordinasyonu sağlar. </a:t>
            </a:r>
          </a:p>
          <a:p>
            <a:r>
              <a:rPr lang="tr-TR" dirty="0"/>
              <a:t>İlgili yılın Hibe Teklif Çağrısına başvuru yapar. </a:t>
            </a:r>
          </a:p>
          <a:p>
            <a:r>
              <a:rPr lang="tr-TR" dirty="0"/>
              <a:t>Faaliyet raporlarını hazırlar ve Türkiye Ulusal Ajansının Turna E-Proje Sistemine ve Avrupa Komisyonunun Mobility </a:t>
            </a:r>
            <a:r>
              <a:rPr lang="tr-TR" dirty="0" err="1"/>
              <a:t>Tool</a:t>
            </a:r>
            <a:r>
              <a:rPr lang="tr-TR" dirty="0"/>
              <a:t> sistemine bu raporları girer.</a:t>
            </a:r>
          </a:p>
          <a:p>
            <a:r>
              <a:rPr lang="tr-TR" dirty="0"/>
              <a:t>Erasmus+ Öğrenim ve Staj Hareketlilikleri tanıtımı ve bilgilendirmesi konusunda öğrencilere yılda en az bir kere tanıtım toplantısı düzenler. </a:t>
            </a:r>
          </a:p>
          <a:p>
            <a:r>
              <a:rPr lang="tr-TR" dirty="0"/>
              <a:t>Erasmus+ Personel Eğitim Alma ve Ders Verme tanıtımı ve bilgilendirmesi konusunda üniversite personeline yılda en az bir kere tanıtım toplantısı düzenler.</a:t>
            </a:r>
          </a:p>
          <a:p>
            <a:r>
              <a:rPr lang="tr-TR" dirty="0"/>
              <a:t>Yılda en az bir kez olmak üzere tüm Bölüm Koordinatörlerini toplantıya çağırır ve programın işleyişi hakkında görüş alışverişinde bulunur. </a:t>
            </a:r>
          </a:p>
          <a:p>
            <a:r>
              <a:rPr lang="tr-TR" dirty="0"/>
              <a:t>Öğrencilere ve personele hareketlilik süresince destek sağlar ve takibini yapar.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84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749EE5-E499-4002-8F9B-C5ED1DA1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Erasmus+ ve Yurtdışı Programlar Ofisi Görevleri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F6684A-B7CE-4F28-811A-C7E5E7197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42384"/>
            <a:ext cx="7315200" cy="5242364"/>
          </a:xfrm>
        </p:spPr>
        <p:txBody>
          <a:bodyPr>
            <a:normAutofit/>
          </a:bodyPr>
          <a:lstStyle/>
          <a:p>
            <a:r>
              <a:rPr lang="tr-TR" dirty="0"/>
              <a:t>Özet olarak, Erasmus+ Programının idari boyutunu yönetir.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302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A4DB4A-BDAC-4E41-88D6-F3B3EFA3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41" y="864109"/>
            <a:ext cx="3259248" cy="4586078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Erasmus+ K103 Yüksek Öğretimde Bireylerin Hareketliliği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89B374-4454-4FCC-8914-CEBF4D20E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531" y="864108"/>
            <a:ext cx="7723375" cy="35720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/>
              <a:t>Öğrenci Öğrenim Hareketliliği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Öğrenci Staj Hareketliliği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Personel Eğitim Alma Hareketliği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Personel Ders Verme Hareketliliği</a:t>
            </a:r>
          </a:p>
        </p:txBody>
      </p:sp>
      <p:pic>
        <p:nvPicPr>
          <p:cNvPr id="5" name="Resim 4" descr="metin, işaret içeren bir resim&#10;&#10;Açıklama otomatik olarak oluşturuldu">
            <a:extLst>
              <a:ext uri="{FF2B5EF4-FFF2-40B4-BE49-F238E27FC236}">
                <a16:creationId xmlns:a16="http://schemas.microsoft.com/office/drawing/2014/main" id="{18545E0A-6EAB-4B43-998F-A722762D2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795" y="-9143"/>
            <a:ext cx="2793205" cy="10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E05C12-3681-4BE2-9AD4-D92C7710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2" y="1439501"/>
            <a:ext cx="3295462" cy="3367889"/>
          </a:xfrm>
        </p:spPr>
        <p:txBody>
          <a:bodyPr anchor="ctr">
            <a:normAutofit/>
          </a:bodyPr>
          <a:lstStyle/>
          <a:p>
            <a:pPr algn="ctr"/>
            <a:r>
              <a:rPr lang="tr-TR" sz="4000" dirty="0"/>
              <a:t>Erasmus+ Öğrenim Hareketliliğine Katılım Şartları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AA6374-C1D3-459F-8673-794BC6980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691" y="1077362"/>
            <a:ext cx="8205139" cy="5493046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chemeClr val="tx1"/>
                </a:solidFill>
              </a:rPr>
              <a:t>Öğrenci olunan bölüme ait ikili anlaşmanın bulunması.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chemeClr val="tx1"/>
                </a:solidFill>
              </a:rPr>
              <a:t>Tam zamanlı öğrenci olmak.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schemeClr val="tx1"/>
                </a:solidFill>
              </a:rPr>
              <a:t>Lisans ve Yüksek lisans öğrencileri için GANO şartı:</a:t>
            </a:r>
          </a:p>
          <a:p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Lisans öğrencilerinin not ortalamasının en az </a:t>
            </a:r>
            <a:r>
              <a:rPr lang="tr-TR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2.20</a:t>
            </a:r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/4.00 olması,</a:t>
            </a:r>
          </a:p>
          <a:p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 lisanstan geçiş yapan öğrenciler için ön lisans mezuniyet notunun en az </a:t>
            </a:r>
            <a:r>
              <a:rPr lang="tr-TR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2.20</a:t>
            </a:r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/4.00,</a:t>
            </a:r>
          </a:p>
          <a:p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Birinci sınıf öğrencileri için lise mezuniyet notunun en az </a:t>
            </a:r>
            <a:r>
              <a:rPr lang="tr-TR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/100,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Yüksek lisans öğrencilerinin</a:t>
            </a:r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kümülatif akademik not ortalamasının en az </a:t>
            </a:r>
            <a:r>
              <a:rPr lang="tr-TR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2.50</a:t>
            </a:r>
            <a:r>
              <a:rPr lang="tr-T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/4.00 olması,</a:t>
            </a: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2- Yabancı dil yazılı sınavından en az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70</a:t>
            </a:r>
            <a:r>
              <a:rPr lang="tr-TR" dirty="0">
                <a:solidFill>
                  <a:schemeClr val="tx1"/>
                </a:solidFill>
              </a:rPr>
              <a:t>/100 almış olmak. Yabancı dil sözlü sınavı toplam sonucun %20’sini oluşturur.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  <p:pic>
        <p:nvPicPr>
          <p:cNvPr id="6" name="Resim 5" descr="metin, işaret içeren bir resim&#10;&#10;Açıklama otomatik olarak oluşturuldu">
            <a:extLst>
              <a:ext uri="{FF2B5EF4-FFF2-40B4-BE49-F238E27FC236}">
                <a16:creationId xmlns:a16="http://schemas.microsoft.com/office/drawing/2014/main" id="{558FF147-16D0-4E54-9731-7737BD617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390" y="83976"/>
            <a:ext cx="2199610" cy="82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81811"/>
      </p:ext>
    </p:extLst>
  </p:cSld>
  <p:clrMapOvr>
    <a:masterClrMapping/>
  </p:clrMapOvr>
</p:sld>
</file>

<file path=ppt/theme/theme1.xml><?xml version="1.0" encoding="utf-8"?>
<a:theme xmlns:a="http://schemas.openxmlformats.org/drawingml/2006/main" name="Çerçeve">
  <a:themeElements>
    <a:clrScheme name="Çerçev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Çerçev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Çerçev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TM03457475[[fn=Çerçeve]]</Template>
  <TotalTime>2636</TotalTime>
  <Words>1465</Words>
  <Application>Microsoft Office PowerPoint</Application>
  <PresentationFormat>Geniş ekran</PresentationFormat>
  <Paragraphs>154</Paragraphs>
  <Slides>28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Calibri</vt:lpstr>
      <vt:lpstr>Corbel</vt:lpstr>
      <vt:lpstr>Wingdings 2</vt:lpstr>
      <vt:lpstr>Çerçeve</vt:lpstr>
      <vt:lpstr>Erasmus Bölüm Koordinatörleri Toplantısına </vt:lpstr>
      <vt:lpstr>Toplantı Gündemi</vt:lpstr>
      <vt:lpstr>Erasmus+ ve Yurtdışı Programlar Ofisi </vt:lpstr>
      <vt:lpstr>Erasmus+ Programı Rol Dağılımı</vt:lpstr>
      <vt:lpstr>1. Erasmus+ ve Yurtdışı Programlar Ofisi Görevleri </vt:lpstr>
      <vt:lpstr>2. Erasmus+ ve Yurtdışı Programlar Ofisi Görevleri </vt:lpstr>
      <vt:lpstr>3. Erasmus+ ve Yurtdışı Programlar Ofisi Görevleri </vt:lpstr>
      <vt:lpstr>Erasmus+ K103 Yüksek Öğretimde Bireylerin Hareketliliği</vt:lpstr>
      <vt:lpstr>Erasmus+ Öğrenim Hareketliliğine Katılım Şartları</vt:lpstr>
      <vt:lpstr>Erasmus+ Staj Hareketliliğine Katılım Şartları</vt:lpstr>
      <vt:lpstr>Erasmus+ Öğrenci HareketliliğineKatılım Şartları</vt:lpstr>
      <vt:lpstr>PowerPoint Sunusu</vt:lpstr>
      <vt:lpstr>PowerPoint Sunusu</vt:lpstr>
      <vt:lpstr>Zorunlu Staj Tanıma</vt:lpstr>
      <vt:lpstr>1. Erasmus Bölüm Koordinatörleri Görevleri</vt:lpstr>
      <vt:lpstr>Kurumlararası İkili Anlaşmalar İçin Önemli Noktalar</vt:lpstr>
      <vt:lpstr>2. Erasmus Bölüm Koordinatörleri Görevleri</vt:lpstr>
      <vt:lpstr>3. Erasmus Bölüm Koordinatörleri Görevleri</vt:lpstr>
      <vt:lpstr>EWP</vt:lpstr>
      <vt:lpstr>Erasmusport</vt:lpstr>
      <vt:lpstr>Erasmusport</vt:lpstr>
      <vt:lpstr>LA (Learning Agreement)</vt:lpstr>
      <vt:lpstr>ÖNEMLİ!!!</vt:lpstr>
      <vt:lpstr>PowerPoint Sunusu</vt:lpstr>
      <vt:lpstr>PowerPoint Sunusu</vt:lpstr>
      <vt:lpstr>PowerPoint Sunusu</vt:lpstr>
      <vt:lpstr>Ders Transfer Tablosu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Koordinatörleri Toplantısı</dc:title>
  <dc:creator>İpek SAYRAK</dc:creator>
  <cp:lastModifiedBy>İpek SAYRAK</cp:lastModifiedBy>
  <cp:revision>10</cp:revision>
  <dcterms:created xsi:type="dcterms:W3CDTF">2021-02-25T07:56:49Z</dcterms:created>
  <dcterms:modified xsi:type="dcterms:W3CDTF">2021-11-23T13:57:21Z</dcterms:modified>
</cp:coreProperties>
</file>