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8999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933179-5253-4E2F-BAB9-B22E3DB284E5}" v="6" dt="2026-02-19T12:32:42.2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804" autoAdjust="0"/>
  </p:normalViewPr>
  <p:slideViewPr>
    <p:cSldViewPr snapToGrid="0">
      <p:cViewPr varScale="1">
        <p:scale>
          <a:sx n="39" d="100"/>
          <a:sy n="39" d="100"/>
        </p:scale>
        <p:origin x="1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nsu ÖZDEMİR" userId="3203588b-9fe6-46f5-a354-c3fb1cfb85ff" providerId="ADAL" clId="{F1FF8499-7759-4757-8481-38042CF9C063}"/>
    <pc:docChg chg="undo custSel modSld modMainMaster modNotesMaster">
      <pc:chgData name="Cansu ÖZDEMİR" userId="3203588b-9fe6-46f5-a354-c3fb1cfb85ff" providerId="ADAL" clId="{F1FF8499-7759-4757-8481-38042CF9C063}" dt="2026-02-19T12:36:53.467" v="85" actId="1076"/>
      <pc:docMkLst>
        <pc:docMk/>
      </pc:docMkLst>
      <pc:sldChg chg="addSp modSp mod">
        <pc:chgData name="Cansu ÖZDEMİR" userId="3203588b-9fe6-46f5-a354-c3fb1cfb85ff" providerId="ADAL" clId="{F1FF8499-7759-4757-8481-38042CF9C063}" dt="2026-02-19T12:36:53.467" v="85" actId="1076"/>
        <pc:sldMkLst>
          <pc:docMk/>
          <pc:sldMk cId="2678430956" sldId="256"/>
        </pc:sldMkLst>
        <pc:spChg chg="mod">
          <ac:chgData name="Cansu ÖZDEMİR" userId="3203588b-9fe6-46f5-a354-c3fb1cfb85ff" providerId="ADAL" clId="{F1FF8499-7759-4757-8481-38042CF9C063}" dt="2026-02-19T12:36:38.807" v="83" actId="1076"/>
          <ac:spMkLst>
            <pc:docMk/>
            <pc:sldMk cId="2678430956" sldId="256"/>
            <ac:spMk id="2" creationId="{DCC63071-1A95-60F6-3295-4CBE42A2B15A}"/>
          </ac:spMkLst>
        </pc:spChg>
        <pc:spChg chg="mod">
          <ac:chgData name="Cansu ÖZDEMİR" userId="3203588b-9fe6-46f5-a354-c3fb1cfb85ff" providerId="ADAL" clId="{F1FF8499-7759-4757-8481-38042CF9C063}" dt="2026-02-19T12:36:53.467" v="85" actId="1076"/>
          <ac:spMkLst>
            <pc:docMk/>
            <pc:sldMk cId="2678430956" sldId="256"/>
            <ac:spMk id="5" creationId="{8E2CD13A-BE24-2405-29E4-AC835A831574}"/>
          </ac:spMkLst>
        </pc:spChg>
        <pc:spChg chg="mod">
          <ac:chgData name="Cansu ÖZDEMİR" userId="3203588b-9fe6-46f5-a354-c3fb1cfb85ff" providerId="ADAL" clId="{F1FF8499-7759-4757-8481-38042CF9C063}" dt="2026-02-19T12:30:32.608" v="45" actId="14100"/>
          <ac:spMkLst>
            <pc:docMk/>
            <pc:sldMk cId="2678430956" sldId="256"/>
            <ac:spMk id="6" creationId="{4974B473-048D-236B-17B2-4CF7F0EFDC63}"/>
          </ac:spMkLst>
        </pc:spChg>
        <pc:spChg chg="mod">
          <ac:chgData name="Cansu ÖZDEMİR" userId="3203588b-9fe6-46f5-a354-c3fb1cfb85ff" providerId="ADAL" clId="{F1FF8499-7759-4757-8481-38042CF9C063}" dt="2026-02-19T12:31:54.709" v="56"/>
          <ac:spMkLst>
            <pc:docMk/>
            <pc:sldMk cId="2678430956" sldId="256"/>
            <ac:spMk id="20" creationId="{E683BA98-4866-FFB2-63AE-A088523030F1}"/>
          </ac:spMkLst>
        </pc:spChg>
        <pc:spChg chg="mod">
          <ac:chgData name="Cansu ÖZDEMİR" userId="3203588b-9fe6-46f5-a354-c3fb1cfb85ff" providerId="ADAL" clId="{F1FF8499-7759-4757-8481-38042CF9C063}" dt="2026-02-19T12:31:54.709" v="56"/>
          <ac:spMkLst>
            <pc:docMk/>
            <pc:sldMk cId="2678430956" sldId="256"/>
            <ac:spMk id="23" creationId="{9B9DE27D-1D74-B22D-D8AD-8FB983596438}"/>
          </ac:spMkLst>
        </pc:spChg>
        <pc:spChg chg="mod">
          <ac:chgData name="Cansu ÖZDEMİR" userId="3203588b-9fe6-46f5-a354-c3fb1cfb85ff" providerId="ADAL" clId="{F1FF8499-7759-4757-8481-38042CF9C063}" dt="2026-02-19T12:31:54.709" v="56"/>
          <ac:spMkLst>
            <pc:docMk/>
            <pc:sldMk cId="2678430956" sldId="256"/>
            <ac:spMk id="27" creationId="{796398CE-0C14-2195-9DBA-87B13EC2881C}"/>
          </ac:spMkLst>
        </pc:spChg>
        <pc:spChg chg="mod">
          <ac:chgData name="Cansu ÖZDEMİR" userId="3203588b-9fe6-46f5-a354-c3fb1cfb85ff" providerId="ADAL" clId="{F1FF8499-7759-4757-8481-38042CF9C063}" dt="2026-02-19T12:31:54.709" v="56"/>
          <ac:spMkLst>
            <pc:docMk/>
            <pc:sldMk cId="2678430956" sldId="256"/>
            <ac:spMk id="28" creationId="{B40FFB1D-5618-A7CE-616A-E32310CCEDC3}"/>
          </ac:spMkLst>
        </pc:spChg>
        <pc:spChg chg="mod">
          <ac:chgData name="Cansu ÖZDEMİR" userId="3203588b-9fe6-46f5-a354-c3fb1cfb85ff" providerId="ADAL" clId="{F1FF8499-7759-4757-8481-38042CF9C063}" dt="2026-02-19T12:31:54.709" v="56"/>
          <ac:spMkLst>
            <pc:docMk/>
            <pc:sldMk cId="2678430956" sldId="256"/>
            <ac:spMk id="48" creationId="{D71B33BC-911C-EB71-97D1-FB6EB3FAA4D8}"/>
          </ac:spMkLst>
        </pc:spChg>
        <pc:spChg chg="mod">
          <ac:chgData name="Cansu ÖZDEMİR" userId="3203588b-9fe6-46f5-a354-c3fb1cfb85ff" providerId="ADAL" clId="{F1FF8499-7759-4757-8481-38042CF9C063}" dt="2026-02-19T12:31:54.709" v="56"/>
          <ac:spMkLst>
            <pc:docMk/>
            <pc:sldMk cId="2678430956" sldId="256"/>
            <ac:spMk id="60" creationId="{831971C6-796D-30A1-902F-0E3DA245E4B9}"/>
          </ac:spMkLst>
        </pc:spChg>
        <pc:spChg chg="mod">
          <ac:chgData name="Cansu ÖZDEMİR" userId="3203588b-9fe6-46f5-a354-c3fb1cfb85ff" providerId="ADAL" clId="{F1FF8499-7759-4757-8481-38042CF9C063}" dt="2026-02-19T12:31:54.709" v="56"/>
          <ac:spMkLst>
            <pc:docMk/>
            <pc:sldMk cId="2678430956" sldId="256"/>
            <ac:spMk id="107" creationId="{0FFCBF7D-AD66-6C00-E799-E8ACA9B427E1}"/>
          </ac:spMkLst>
        </pc:spChg>
        <pc:spChg chg="mod">
          <ac:chgData name="Cansu ÖZDEMİR" userId="3203588b-9fe6-46f5-a354-c3fb1cfb85ff" providerId="ADAL" clId="{F1FF8499-7759-4757-8481-38042CF9C063}" dt="2026-02-19T12:31:54.709" v="56"/>
          <ac:spMkLst>
            <pc:docMk/>
            <pc:sldMk cId="2678430956" sldId="256"/>
            <ac:spMk id="113" creationId="{D6EE7CFD-2E48-B766-F750-DC1358206618}"/>
          </ac:spMkLst>
        </pc:spChg>
        <pc:spChg chg="mod">
          <ac:chgData name="Cansu ÖZDEMİR" userId="3203588b-9fe6-46f5-a354-c3fb1cfb85ff" providerId="ADAL" clId="{F1FF8499-7759-4757-8481-38042CF9C063}" dt="2026-02-19T12:31:54.709" v="56"/>
          <ac:spMkLst>
            <pc:docMk/>
            <pc:sldMk cId="2678430956" sldId="256"/>
            <ac:spMk id="155" creationId="{6987DCE0-9560-ABAD-4431-006C41AF93E0}"/>
          </ac:spMkLst>
        </pc:spChg>
        <pc:spChg chg="mod">
          <ac:chgData name="Cansu ÖZDEMİR" userId="3203588b-9fe6-46f5-a354-c3fb1cfb85ff" providerId="ADAL" clId="{F1FF8499-7759-4757-8481-38042CF9C063}" dt="2026-02-19T12:31:54.709" v="56"/>
          <ac:spMkLst>
            <pc:docMk/>
            <pc:sldMk cId="2678430956" sldId="256"/>
            <ac:spMk id="198" creationId="{0B4FE8CE-0F86-C5D5-0870-FD67BDAC7DA1}"/>
          </ac:spMkLst>
        </pc:spChg>
        <pc:picChg chg="add mod">
          <ac:chgData name="Cansu ÖZDEMİR" userId="3203588b-9fe6-46f5-a354-c3fb1cfb85ff" providerId="ADAL" clId="{F1FF8499-7759-4757-8481-38042CF9C063}" dt="2026-02-19T12:34:08.699" v="74" actId="14100"/>
          <ac:picMkLst>
            <pc:docMk/>
            <pc:sldMk cId="2678430956" sldId="256"/>
            <ac:picMk id="37" creationId="{8B37F9AA-6031-6CB5-A4D3-5F4E6936D32A}"/>
          </ac:picMkLst>
        </pc:picChg>
        <pc:picChg chg="mod">
          <ac:chgData name="Cansu ÖZDEMİR" userId="3203588b-9fe6-46f5-a354-c3fb1cfb85ff" providerId="ADAL" clId="{F1FF8499-7759-4757-8481-38042CF9C063}" dt="2026-02-19T12:29:01.300" v="11" actId="1076"/>
          <ac:picMkLst>
            <pc:docMk/>
            <pc:sldMk cId="2678430956" sldId="256"/>
            <ac:picMk id="154" creationId="{7BF88AB5-6293-4EFE-430B-9F605A4AE651}"/>
          </ac:picMkLst>
        </pc:picChg>
        <pc:cxnChg chg="mod">
          <ac:chgData name="Cansu ÖZDEMİR" userId="3203588b-9fe6-46f5-a354-c3fb1cfb85ff" providerId="ADAL" clId="{F1FF8499-7759-4757-8481-38042CF9C063}" dt="2026-02-19T12:30:32.608" v="45" actId="14100"/>
          <ac:cxnSpMkLst>
            <pc:docMk/>
            <pc:sldMk cId="2678430956" sldId="256"/>
            <ac:cxnSpMk id="3" creationId="{C92F7BF9-3B63-3BE9-E458-2C0261EF8FD2}"/>
          </ac:cxnSpMkLst>
        </pc:cxnChg>
        <pc:cxnChg chg="mod">
          <ac:chgData name="Cansu ÖZDEMİR" userId="3203588b-9fe6-46f5-a354-c3fb1cfb85ff" providerId="ADAL" clId="{F1FF8499-7759-4757-8481-38042CF9C063}" dt="2026-02-19T12:30:32.608" v="45" actId="14100"/>
          <ac:cxnSpMkLst>
            <pc:docMk/>
            <pc:sldMk cId="2678430956" sldId="256"/>
            <ac:cxnSpMk id="11" creationId="{CD29C0E0-C07E-50B9-59ED-87D30E47B1F7}"/>
          </ac:cxnSpMkLst>
        </pc:cxnChg>
        <pc:cxnChg chg="mod">
          <ac:chgData name="Cansu ÖZDEMİR" userId="3203588b-9fe6-46f5-a354-c3fb1cfb85ff" providerId="ADAL" clId="{F1FF8499-7759-4757-8481-38042CF9C063}" dt="2026-02-19T12:30:32.608" v="45" actId="14100"/>
          <ac:cxnSpMkLst>
            <pc:docMk/>
            <pc:sldMk cId="2678430956" sldId="256"/>
            <ac:cxnSpMk id="12" creationId="{9FC9888F-18AE-4B57-9765-6F33C40D2615}"/>
          </ac:cxnSpMkLst>
        </pc:cxnChg>
        <pc:cxnChg chg="mod">
          <ac:chgData name="Cansu ÖZDEMİR" userId="3203588b-9fe6-46f5-a354-c3fb1cfb85ff" providerId="ADAL" clId="{F1FF8499-7759-4757-8481-38042CF9C063}" dt="2026-02-19T12:30:32.608" v="45" actId="14100"/>
          <ac:cxnSpMkLst>
            <pc:docMk/>
            <pc:sldMk cId="2678430956" sldId="256"/>
            <ac:cxnSpMk id="35" creationId="{E49881E0-68B4-B739-4104-0D5B80481DB8}"/>
          </ac:cxnSpMkLst>
        </pc:cxnChg>
      </pc:sldChg>
      <pc:sldMasterChg chg="modSp modSldLayout">
        <pc:chgData name="Cansu ÖZDEMİR" userId="3203588b-9fe6-46f5-a354-c3fb1cfb85ff" providerId="ADAL" clId="{F1FF8499-7759-4757-8481-38042CF9C063}" dt="2026-02-19T12:31:54.709" v="56"/>
        <pc:sldMasterMkLst>
          <pc:docMk/>
          <pc:sldMasterMk cId="524703432" sldId="2147483648"/>
        </pc:sldMasterMkLst>
        <pc:spChg chg="mod">
          <ac:chgData name="Cansu ÖZDEMİR" userId="3203588b-9fe6-46f5-a354-c3fb1cfb85ff" providerId="ADAL" clId="{F1FF8499-7759-4757-8481-38042CF9C063}" dt="2026-02-19T12:31:54.709" v="56"/>
          <ac:spMkLst>
            <pc:docMk/>
            <pc:sldMasterMk cId="524703432" sldId="2147483648"/>
            <ac:spMk id="2" creationId="{7EA03A99-B305-3F65-0A2F-9A5DAC051751}"/>
          </ac:spMkLst>
        </pc:spChg>
        <pc:spChg chg="mod">
          <ac:chgData name="Cansu ÖZDEMİR" userId="3203588b-9fe6-46f5-a354-c3fb1cfb85ff" providerId="ADAL" clId="{F1FF8499-7759-4757-8481-38042CF9C063}" dt="2026-02-19T12:31:54.709" v="56"/>
          <ac:spMkLst>
            <pc:docMk/>
            <pc:sldMasterMk cId="524703432" sldId="2147483648"/>
            <ac:spMk id="3" creationId="{9B138347-7ACA-AAE8-1627-DD99CFDB3A72}"/>
          </ac:spMkLst>
        </pc:spChg>
        <pc:spChg chg="mod">
          <ac:chgData name="Cansu ÖZDEMİR" userId="3203588b-9fe6-46f5-a354-c3fb1cfb85ff" providerId="ADAL" clId="{F1FF8499-7759-4757-8481-38042CF9C063}" dt="2026-02-19T12:31:54.709" v="56"/>
          <ac:spMkLst>
            <pc:docMk/>
            <pc:sldMasterMk cId="524703432" sldId="2147483648"/>
            <ac:spMk id="4" creationId="{CB0B7756-0280-31CC-4BA4-17F498EF9298}"/>
          </ac:spMkLst>
        </pc:spChg>
        <pc:spChg chg="mod">
          <ac:chgData name="Cansu ÖZDEMİR" userId="3203588b-9fe6-46f5-a354-c3fb1cfb85ff" providerId="ADAL" clId="{F1FF8499-7759-4757-8481-38042CF9C063}" dt="2026-02-19T12:31:54.709" v="56"/>
          <ac:spMkLst>
            <pc:docMk/>
            <pc:sldMasterMk cId="524703432" sldId="2147483648"/>
            <ac:spMk id="5" creationId="{60C629D4-AA2F-5960-41F5-754993C1BA26}"/>
          </ac:spMkLst>
        </pc:spChg>
        <pc:spChg chg="mod">
          <ac:chgData name="Cansu ÖZDEMİR" userId="3203588b-9fe6-46f5-a354-c3fb1cfb85ff" providerId="ADAL" clId="{F1FF8499-7759-4757-8481-38042CF9C063}" dt="2026-02-19T12:31:54.709" v="56"/>
          <ac:spMkLst>
            <pc:docMk/>
            <pc:sldMasterMk cId="524703432" sldId="2147483648"/>
            <ac:spMk id="6" creationId="{AD7E4723-D059-726C-BA79-4063EFBF9E1A}"/>
          </ac:spMkLst>
        </pc:spChg>
        <pc:sldLayoutChg chg="modSp">
          <pc:chgData name="Cansu ÖZDEMİR" userId="3203588b-9fe6-46f5-a354-c3fb1cfb85ff" providerId="ADAL" clId="{F1FF8499-7759-4757-8481-38042CF9C063}" dt="2026-02-19T12:31:54.709" v="56"/>
          <pc:sldLayoutMkLst>
            <pc:docMk/>
            <pc:sldMasterMk cId="524703432" sldId="2147483648"/>
            <pc:sldLayoutMk cId="3452146479" sldId="2147483649"/>
          </pc:sldLayoutMkLst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3452146479" sldId="2147483649"/>
              <ac:spMk id="2" creationId="{ABCD48DD-4177-A8EC-E2CA-5AB2497BE9E2}"/>
            </ac:spMkLst>
          </pc:spChg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3452146479" sldId="2147483649"/>
              <ac:spMk id="3" creationId="{6130750E-D655-DB25-9BD3-0F6B202E7F28}"/>
            </ac:spMkLst>
          </pc:spChg>
        </pc:sldLayoutChg>
        <pc:sldLayoutChg chg="modSp">
          <pc:chgData name="Cansu ÖZDEMİR" userId="3203588b-9fe6-46f5-a354-c3fb1cfb85ff" providerId="ADAL" clId="{F1FF8499-7759-4757-8481-38042CF9C063}" dt="2026-02-19T12:31:54.709" v="56"/>
          <pc:sldLayoutMkLst>
            <pc:docMk/>
            <pc:sldMasterMk cId="524703432" sldId="2147483648"/>
            <pc:sldLayoutMk cId="1299532150" sldId="2147483651"/>
          </pc:sldLayoutMkLst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1299532150" sldId="2147483651"/>
              <ac:spMk id="2" creationId="{418A8AF2-8079-BDC8-84FD-86520CC8A93D}"/>
            </ac:spMkLst>
          </pc:spChg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1299532150" sldId="2147483651"/>
              <ac:spMk id="3" creationId="{1D1A895A-F4E7-1469-C25D-BC8322EA60C1}"/>
            </ac:spMkLst>
          </pc:spChg>
        </pc:sldLayoutChg>
        <pc:sldLayoutChg chg="modSp">
          <pc:chgData name="Cansu ÖZDEMİR" userId="3203588b-9fe6-46f5-a354-c3fb1cfb85ff" providerId="ADAL" clId="{F1FF8499-7759-4757-8481-38042CF9C063}" dt="2026-02-19T12:31:54.709" v="56"/>
          <pc:sldLayoutMkLst>
            <pc:docMk/>
            <pc:sldMasterMk cId="524703432" sldId="2147483648"/>
            <pc:sldLayoutMk cId="3666592655" sldId="2147483652"/>
          </pc:sldLayoutMkLst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3666592655" sldId="2147483652"/>
              <ac:spMk id="3" creationId="{6E6EA434-0BA9-0289-0751-FD0DB332C693}"/>
            </ac:spMkLst>
          </pc:spChg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3666592655" sldId="2147483652"/>
              <ac:spMk id="4" creationId="{80D15D0E-2A44-AE64-13DE-C30EEDC4B377}"/>
            </ac:spMkLst>
          </pc:spChg>
        </pc:sldLayoutChg>
        <pc:sldLayoutChg chg="modSp">
          <pc:chgData name="Cansu ÖZDEMİR" userId="3203588b-9fe6-46f5-a354-c3fb1cfb85ff" providerId="ADAL" clId="{F1FF8499-7759-4757-8481-38042CF9C063}" dt="2026-02-19T12:31:54.709" v="56"/>
          <pc:sldLayoutMkLst>
            <pc:docMk/>
            <pc:sldMasterMk cId="524703432" sldId="2147483648"/>
            <pc:sldLayoutMk cId="2699125263" sldId="2147483653"/>
          </pc:sldLayoutMkLst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2699125263" sldId="2147483653"/>
              <ac:spMk id="2" creationId="{6B5F4CDD-2D76-62B4-8AA5-7F6D2EBE567B}"/>
            </ac:spMkLst>
          </pc:spChg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2699125263" sldId="2147483653"/>
              <ac:spMk id="3" creationId="{00DF9613-4E25-5646-FBAA-5A6395B2A972}"/>
            </ac:spMkLst>
          </pc:spChg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2699125263" sldId="2147483653"/>
              <ac:spMk id="4" creationId="{631554C8-AAC6-292D-780F-1ABFD19CA595}"/>
            </ac:spMkLst>
          </pc:spChg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2699125263" sldId="2147483653"/>
              <ac:spMk id="5" creationId="{569B5373-E8EF-1A51-3DBC-708465A92FE8}"/>
            </ac:spMkLst>
          </pc:spChg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2699125263" sldId="2147483653"/>
              <ac:spMk id="6" creationId="{F34859BF-53CB-C928-9FAC-3C8192018A12}"/>
            </ac:spMkLst>
          </pc:spChg>
        </pc:sldLayoutChg>
        <pc:sldLayoutChg chg="modSp">
          <pc:chgData name="Cansu ÖZDEMİR" userId="3203588b-9fe6-46f5-a354-c3fb1cfb85ff" providerId="ADAL" clId="{F1FF8499-7759-4757-8481-38042CF9C063}" dt="2026-02-19T12:31:54.709" v="56"/>
          <pc:sldLayoutMkLst>
            <pc:docMk/>
            <pc:sldMasterMk cId="524703432" sldId="2147483648"/>
            <pc:sldLayoutMk cId="352843963" sldId="2147483656"/>
          </pc:sldLayoutMkLst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352843963" sldId="2147483656"/>
              <ac:spMk id="2" creationId="{DE131895-456C-DD78-981C-CE70BA488B8B}"/>
            </ac:spMkLst>
          </pc:spChg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352843963" sldId="2147483656"/>
              <ac:spMk id="3" creationId="{7AB1B5D6-CC49-EB05-0106-D556640BE5EB}"/>
            </ac:spMkLst>
          </pc:spChg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352843963" sldId="2147483656"/>
              <ac:spMk id="4" creationId="{7FD5056E-9513-AE3A-CA83-E71CB5CCF27B}"/>
            </ac:spMkLst>
          </pc:spChg>
        </pc:sldLayoutChg>
        <pc:sldLayoutChg chg="modSp">
          <pc:chgData name="Cansu ÖZDEMİR" userId="3203588b-9fe6-46f5-a354-c3fb1cfb85ff" providerId="ADAL" clId="{F1FF8499-7759-4757-8481-38042CF9C063}" dt="2026-02-19T12:31:54.709" v="56"/>
          <pc:sldLayoutMkLst>
            <pc:docMk/>
            <pc:sldMasterMk cId="524703432" sldId="2147483648"/>
            <pc:sldLayoutMk cId="151697510" sldId="2147483657"/>
          </pc:sldLayoutMkLst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151697510" sldId="2147483657"/>
              <ac:spMk id="2" creationId="{C37DDC06-4A7E-8D9C-B9A0-FE27FC08C888}"/>
            </ac:spMkLst>
          </pc:spChg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151697510" sldId="2147483657"/>
              <ac:spMk id="3" creationId="{D9D503A1-DDDC-FBC5-B59F-C2EAD24B73A2}"/>
            </ac:spMkLst>
          </pc:spChg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151697510" sldId="2147483657"/>
              <ac:spMk id="4" creationId="{F8D12ABA-F8B5-E293-5F05-69C484719790}"/>
            </ac:spMkLst>
          </pc:spChg>
        </pc:sldLayoutChg>
        <pc:sldLayoutChg chg="modSp">
          <pc:chgData name="Cansu ÖZDEMİR" userId="3203588b-9fe6-46f5-a354-c3fb1cfb85ff" providerId="ADAL" clId="{F1FF8499-7759-4757-8481-38042CF9C063}" dt="2026-02-19T12:31:54.709" v="56"/>
          <pc:sldLayoutMkLst>
            <pc:docMk/>
            <pc:sldMasterMk cId="524703432" sldId="2147483648"/>
            <pc:sldLayoutMk cId="1644000586" sldId="2147483659"/>
          </pc:sldLayoutMkLst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1644000586" sldId="2147483659"/>
              <ac:spMk id="2" creationId="{FD691230-D698-27C5-BB04-EBAE68368ECE}"/>
            </ac:spMkLst>
          </pc:spChg>
          <pc:spChg chg="mod">
            <ac:chgData name="Cansu ÖZDEMİR" userId="3203588b-9fe6-46f5-a354-c3fb1cfb85ff" providerId="ADAL" clId="{F1FF8499-7759-4757-8481-38042CF9C063}" dt="2026-02-19T12:31:54.709" v="56"/>
            <ac:spMkLst>
              <pc:docMk/>
              <pc:sldMasterMk cId="524703432" sldId="2147483648"/>
              <pc:sldLayoutMk cId="1644000586" sldId="2147483659"/>
              <ac:spMk id="3" creationId="{AB42881B-5000-46CE-7A4D-41CB5769AD78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3C2B48-CDCD-456F-8F42-A1A304582882}" type="datetimeFigureOut">
              <a:rPr lang="tr-TR" smtClean="0"/>
              <a:t>19/02/2026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43000"/>
            <a:ext cx="41814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22B9F-27FF-4009-8EAF-B71E749619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032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72842"/>
            <a:ext cx="10363200" cy="3133172"/>
          </a:xfrm>
        </p:spPr>
        <p:txBody>
          <a:bodyPr anchor="b"/>
          <a:lstStyle>
            <a:lvl1pPr algn="ctr">
              <a:defRPr sz="7874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26842"/>
            <a:ext cx="9144000" cy="2172804"/>
          </a:xfrm>
        </p:spPr>
        <p:txBody>
          <a:bodyPr/>
          <a:lstStyle>
            <a:lvl1pPr marL="0" indent="0" algn="ctr">
              <a:buNone/>
              <a:defRPr sz="3150"/>
            </a:lvl1pPr>
            <a:lvl2pPr marL="599984" indent="0" algn="ctr">
              <a:buNone/>
              <a:defRPr sz="2625"/>
            </a:lvl2pPr>
            <a:lvl3pPr marL="1199967" indent="0" algn="ctr">
              <a:buNone/>
              <a:defRPr sz="2362"/>
            </a:lvl3pPr>
            <a:lvl4pPr marL="1799951" indent="0" algn="ctr">
              <a:buNone/>
              <a:defRPr sz="2100"/>
            </a:lvl4pPr>
            <a:lvl5pPr marL="2399934" indent="0" algn="ctr">
              <a:buNone/>
              <a:defRPr sz="2100"/>
            </a:lvl5pPr>
            <a:lvl6pPr marL="2999918" indent="0" algn="ctr">
              <a:buNone/>
              <a:defRPr sz="2100"/>
            </a:lvl6pPr>
            <a:lvl7pPr marL="3599901" indent="0" algn="ctr">
              <a:buNone/>
              <a:defRPr sz="2100"/>
            </a:lvl7pPr>
            <a:lvl8pPr marL="4199885" indent="0" algn="ctr">
              <a:buNone/>
              <a:defRPr sz="2100"/>
            </a:lvl8pPr>
            <a:lvl9pPr marL="4799868" indent="0" algn="ctr">
              <a:buNone/>
              <a:defRPr sz="21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9170C-8B7D-4D72-B0F6-B39EF5A7C38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E8B1-2B45-4771-8CE3-CA42F7F8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647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9170C-8B7D-4D72-B0F6-B39EF5A7C38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E8B1-2B45-4771-8CE3-CA42F7F8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632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79142"/>
            <a:ext cx="2628900" cy="7626692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79142"/>
            <a:ext cx="7734300" cy="762669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9170C-8B7D-4D72-B0F6-B39EF5A7C38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E8B1-2B45-4771-8CE3-CA42F7F8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926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9170C-8B7D-4D72-B0F6-B39EF5A7C38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E8B1-2B45-4771-8CE3-CA42F7F8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68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243638"/>
            <a:ext cx="10515600" cy="3743557"/>
          </a:xfrm>
        </p:spPr>
        <p:txBody>
          <a:bodyPr anchor="b"/>
          <a:lstStyle>
            <a:lvl1pPr>
              <a:defRPr sz="7874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022610"/>
            <a:ext cx="10515600" cy="1968648"/>
          </a:xfrm>
        </p:spPr>
        <p:txBody>
          <a:bodyPr/>
          <a:lstStyle>
            <a:lvl1pPr marL="0" indent="0">
              <a:buNone/>
              <a:defRPr sz="3150">
                <a:solidFill>
                  <a:schemeClr val="tx1">
                    <a:tint val="82000"/>
                  </a:schemeClr>
                </a:solidFill>
              </a:defRPr>
            </a:lvl1pPr>
            <a:lvl2pPr marL="599984" indent="0">
              <a:buNone/>
              <a:defRPr sz="2625">
                <a:solidFill>
                  <a:schemeClr val="tx1">
                    <a:tint val="82000"/>
                  </a:schemeClr>
                </a:solidFill>
              </a:defRPr>
            </a:lvl2pPr>
            <a:lvl3pPr marL="1199967" indent="0">
              <a:buNone/>
              <a:defRPr sz="2362">
                <a:solidFill>
                  <a:schemeClr val="tx1">
                    <a:tint val="82000"/>
                  </a:schemeClr>
                </a:solidFill>
              </a:defRPr>
            </a:lvl3pPr>
            <a:lvl4pPr marL="1799951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4pPr>
            <a:lvl5pPr marL="2399934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5pPr>
            <a:lvl6pPr marL="2999918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6pPr>
            <a:lvl7pPr marL="3599901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7pPr>
            <a:lvl8pPr marL="4199885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8pPr>
            <a:lvl9pPr marL="4799868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9170C-8B7D-4D72-B0F6-B39EF5A7C38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E8B1-2B45-4771-8CE3-CA42F7F8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24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95710"/>
            <a:ext cx="5181600" cy="571012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395710"/>
            <a:ext cx="5181600" cy="571012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9170C-8B7D-4D72-B0F6-B39EF5A7C38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E8B1-2B45-4771-8CE3-CA42F7F8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90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79144"/>
            <a:ext cx="10515600" cy="173949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206137"/>
            <a:ext cx="5157787" cy="1081194"/>
          </a:xfrm>
        </p:spPr>
        <p:txBody>
          <a:bodyPr anchor="b"/>
          <a:lstStyle>
            <a:lvl1pPr marL="0" indent="0">
              <a:buNone/>
              <a:defRPr sz="3150" b="1"/>
            </a:lvl1pPr>
            <a:lvl2pPr marL="599984" indent="0">
              <a:buNone/>
              <a:defRPr sz="2625" b="1"/>
            </a:lvl2pPr>
            <a:lvl3pPr marL="1199967" indent="0">
              <a:buNone/>
              <a:defRPr sz="2362" b="1"/>
            </a:lvl3pPr>
            <a:lvl4pPr marL="1799951" indent="0">
              <a:buNone/>
              <a:defRPr sz="2100" b="1"/>
            </a:lvl4pPr>
            <a:lvl5pPr marL="2399934" indent="0">
              <a:buNone/>
              <a:defRPr sz="2100" b="1"/>
            </a:lvl5pPr>
            <a:lvl6pPr marL="2999918" indent="0">
              <a:buNone/>
              <a:defRPr sz="2100" b="1"/>
            </a:lvl6pPr>
            <a:lvl7pPr marL="3599901" indent="0">
              <a:buNone/>
              <a:defRPr sz="2100" b="1"/>
            </a:lvl7pPr>
            <a:lvl8pPr marL="4199885" indent="0">
              <a:buNone/>
              <a:defRPr sz="2100" b="1"/>
            </a:lvl8pPr>
            <a:lvl9pPr marL="4799868" indent="0">
              <a:buNone/>
              <a:defRPr sz="21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287331"/>
            <a:ext cx="5157787" cy="483516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206137"/>
            <a:ext cx="5183188" cy="1081194"/>
          </a:xfrm>
        </p:spPr>
        <p:txBody>
          <a:bodyPr anchor="b"/>
          <a:lstStyle>
            <a:lvl1pPr marL="0" indent="0">
              <a:buNone/>
              <a:defRPr sz="3150" b="1"/>
            </a:lvl1pPr>
            <a:lvl2pPr marL="599984" indent="0">
              <a:buNone/>
              <a:defRPr sz="2625" b="1"/>
            </a:lvl2pPr>
            <a:lvl3pPr marL="1199967" indent="0">
              <a:buNone/>
              <a:defRPr sz="2362" b="1"/>
            </a:lvl3pPr>
            <a:lvl4pPr marL="1799951" indent="0">
              <a:buNone/>
              <a:defRPr sz="2100" b="1"/>
            </a:lvl4pPr>
            <a:lvl5pPr marL="2399934" indent="0">
              <a:buNone/>
              <a:defRPr sz="2100" b="1"/>
            </a:lvl5pPr>
            <a:lvl6pPr marL="2999918" indent="0">
              <a:buNone/>
              <a:defRPr sz="2100" b="1"/>
            </a:lvl6pPr>
            <a:lvl7pPr marL="3599901" indent="0">
              <a:buNone/>
              <a:defRPr sz="2100" b="1"/>
            </a:lvl7pPr>
            <a:lvl8pPr marL="4199885" indent="0">
              <a:buNone/>
              <a:defRPr sz="2100" b="1"/>
            </a:lvl8pPr>
            <a:lvl9pPr marL="4799868" indent="0">
              <a:buNone/>
              <a:defRPr sz="21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287331"/>
            <a:ext cx="5183188" cy="483516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9170C-8B7D-4D72-B0F6-B39EF5A7C38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E8B1-2B45-4771-8CE3-CA42F7F8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71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9170C-8B7D-4D72-B0F6-B39EF5A7C38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E8B1-2B45-4771-8CE3-CA42F7F8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940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9170C-8B7D-4D72-B0F6-B39EF5A7C38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E8B1-2B45-4771-8CE3-CA42F7F8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97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99969"/>
            <a:ext cx="3932237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295769"/>
            <a:ext cx="6172200" cy="6395505"/>
          </a:xfrm>
        </p:spPr>
        <p:txBody>
          <a:bodyPr/>
          <a:lstStyle>
            <a:lvl1pPr>
              <a:defRPr sz="4199"/>
            </a:lvl1pPr>
            <a:lvl2pPr>
              <a:defRPr sz="3674"/>
            </a:lvl2pPr>
            <a:lvl3pPr>
              <a:defRPr sz="3150"/>
            </a:lvl3pPr>
            <a:lvl4pPr>
              <a:defRPr sz="2625"/>
            </a:lvl4pPr>
            <a:lvl5pPr>
              <a:defRPr sz="2625"/>
            </a:lvl5pPr>
            <a:lvl6pPr>
              <a:defRPr sz="2625"/>
            </a:lvl6pPr>
            <a:lvl7pPr>
              <a:defRPr sz="2625"/>
            </a:lvl7pPr>
            <a:lvl8pPr>
              <a:defRPr sz="2625"/>
            </a:lvl8pPr>
            <a:lvl9pPr>
              <a:defRPr sz="2625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699862"/>
            <a:ext cx="3932237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84" indent="0">
              <a:buNone/>
              <a:defRPr sz="1837"/>
            </a:lvl2pPr>
            <a:lvl3pPr marL="1199967" indent="0">
              <a:buNone/>
              <a:defRPr sz="1575"/>
            </a:lvl3pPr>
            <a:lvl4pPr marL="1799951" indent="0">
              <a:buNone/>
              <a:defRPr sz="1312"/>
            </a:lvl4pPr>
            <a:lvl5pPr marL="2399934" indent="0">
              <a:buNone/>
              <a:defRPr sz="1312"/>
            </a:lvl5pPr>
            <a:lvl6pPr marL="2999918" indent="0">
              <a:buNone/>
              <a:defRPr sz="1312"/>
            </a:lvl6pPr>
            <a:lvl7pPr marL="3599901" indent="0">
              <a:buNone/>
              <a:defRPr sz="1312"/>
            </a:lvl7pPr>
            <a:lvl8pPr marL="4199885" indent="0">
              <a:buNone/>
              <a:defRPr sz="1312"/>
            </a:lvl8pPr>
            <a:lvl9pPr marL="4799868" indent="0">
              <a:buNone/>
              <a:defRPr sz="131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9170C-8B7D-4D72-B0F6-B39EF5A7C38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E8B1-2B45-4771-8CE3-CA42F7F8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768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99969"/>
            <a:ext cx="3932237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295769"/>
            <a:ext cx="6172200" cy="6395505"/>
          </a:xfrm>
        </p:spPr>
        <p:txBody>
          <a:bodyPr anchor="t"/>
          <a:lstStyle>
            <a:lvl1pPr marL="0" indent="0">
              <a:buNone/>
              <a:defRPr sz="4199"/>
            </a:lvl1pPr>
            <a:lvl2pPr marL="599984" indent="0">
              <a:buNone/>
              <a:defRPr sz="3674"/>
            </a:lvl2pPr>
            <a:lvl3pPr marL="1199967" indent="0">
              <a:buNone/>
              <a:defRPr sz="3150"/>
            </a:lvl3pPr>
            <a:lvl4pPr marL="1799951" indent="0">
              <a:buNone/>
              <a:defRPr sz="2625"/>
            </a:lvl4pPr>
            <a:lvl5pPr marL="2399934" indent="0">
              <a:buNone/>
              <a:defRPr sz="2625"/>
            </a:lvl5pPr>
            <a:lvl6pPr marL="2999918" indent="0">
              <a:buNone/>
              <a:defRPr sz="2625"/>
            </a:lvl6pPr>
            <a:lvl7pPr marL="3599901" indent="0">
              <a:buNone/>
              <a:defRPr sz="2625"/>
            </a:lvl7pPr>
            <a:lvl8pPr marL="4199885" indent="0">
              <a:buNone/>
              <a:defRPr sz="2625"/>
            </a:lvl8pPr>
            <a:lvl9pPr marL="4799868" indent="0">
              <a:buNone/>
              <a:defRPr sz="2625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699862"/>
            <a:ext cx="3932237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84" indent="0">
              <a:buNone/>
              <a:defRPr sz="1837"/>
            </a:lvl2pPr>
            <a:lvl3pPr marL="1199967" indent="0">
              <a:buNone/>
              <a:defRPr sz="1575"/>
            </a:lvl3pPr>
            <a:lvl4pPr marL="1799951" indent="0">
              <a:buNone/>
              <a:defRPr sz="1312"/>
            </a:lvl4pPr>
            <a:lvl5pPr marL="2399934" indent="0">
              <a:buNone/>
              <a:defRPr sz="1312"/>
            </a:lvl5pPr>
            <a:lvl6pPr marL="2999918" indent="0">
              <a:buNone/>
              <a:defRPr sz="1312"/>
            </a:lvl6pPr>
            <a:lvl7pPr marL="3599901" indent="0">
              <a:buNone/>
              <a:defRPr sz="1312"/>
            </a:lvl7pPr>
            <a:lvl8pPr marL="4199885" indent="0">
              <a:buNone/>
              <a:defRPr sz="1312"/>
            </a:lvl8pPr>
            <a:lvl9pPr marL="4799868" indent="0">
              <a:buNone/>
              <a:defRPr sz="131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9170C-8B7D-4D72-B0F6-B39EF5A7C38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E8B1-2B45-4771-8CE3-CA42F7F8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81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79144"/>
            <a:ext cx="10515600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395710"/>
            <a:ext cx="10515600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341240"/>
            <a:ext cx="2743200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89170C-8B7D-4D72-B0F6-B39EF5A7C38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341240"/>
            <a:ext cx="4114800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341240"/>
            <a:ext cx="2743200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6EE8B1-2B45-4771-8CE3-CA42F7F8E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39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199967" rtl="0" eaLnBrk="1" latinLnBrk="0" hangingPunct="1">
        <a:lnSpc>
          <a:spcPct val="90000"/>
        </a:lnSpc>
        <a:spcBef>
          <a:spcPct val="0"/>
        </a:spcBef>
        <a:buNone/>
        <a:defRPr sz="577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9992" indent="-299992" algn="l" defTabSz="119996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3674" kern="1200">
          <a:solidFill>
            <a:schemeClr val="tx1"/>
          </a:solidFill>
          <a:latin typeface="+mn-lt"/>
          <a:ea typeface="+mn-ea"/>
          <a:cs typeface="+mn-cs"/>
        </a:defRPr>
      </a:lvl1pPr>
      <a:lvl2pPr marL="899975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2pPr>
      <a:lvl3pPr marL="1499959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625" kern="1200">
          <a:solidFill>
            <a:schemeClr val="tx1"/>
          </a:solidFill>
          <a:latin typeface="+mn-lt"/>
          <a:ea typeface="+mn-ea"/>
          <a:cs typeface="+mn-cs"/>
        </a:defRPr>
      </a:lvl3pPr>
      <a:lvl4pPr marL="2099942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699926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3299910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899893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499877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5099860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1pPr>
      <a:lvl2pPr marL="599984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99967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799951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399934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2999918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599901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199885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4799868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2CD13A-BE24-2405-29E4-AC835A831574}"/>
              </a:ext>
            </a:extLst>
          </p:cNvPr>
          <p:cNvSpPr txBox="1"/>
          <p:nvPr/>
        </p:nvSpPr>
        <p:spPr>
          <a:xfrm>
            <a:off x="3172271" y="81475"/>
            <a:ext cx="5294101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T.C</a:t>
            </a:r>
          </a:p>
          <a:p>
            <a:pPr algn="ctr"/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İSTANBUL KENT ÜNİVERSİTESİ</a:t>
            </a: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DİŞ HEKİMLİĞİ FAKÜLTES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 </a:t>
            </a:r>
          </a:p>
          <a:p>
            <a:pPr algn="ctr"/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EĞİTİM YÖNETİM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ORGANİZASYON ŞEMASI</a:t>
            </a: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74B473-048D-236B-17B2-4CF7F0EFDC63}"/>
              </a:ext>
            </a:extLst>
          </p:cNvPr>
          <p:cNvSpPr/>
          <p:nvPr/>
        </p:nvSpPr>
        <p:spPr>
          <a:xfrm>
            <a:off x="4212248" y="2073922"/>
            <a:ext cx="1936955" cy="9327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DEKAN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DC24904-BE64-8BEE-A9CC-6B138DDF11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750" y="2415194"/>
            <a:ext cx="1956986" cy="93276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CFA8096-8F37-7BAB-F605-3EBC424317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9843" y="2505727"/>
            <a:ext cx="1956986" cy="93276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2B468D4-A743-EA41-CC45-B0A6415FC3C1}"/>
              </a:ext>
            </a:extLst>
          </p:cNvPr>
          <p:cNvSpPr txBox="1"/>
          <p:nvPr/>
        </p:nvSpPr>
        <p:spPr>
          <a:xfrm>
            <a:off x="2182764" y="2634799"/>
            <a:ext cx="1681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solidFill>
                  <a:schemeClr val="bg1"/>
                </a:solidFill>
              </a:rPr>
              <a:t>FAKÜLTE YÖNETİM KURULU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CE0AC0-3018-399E-EE6E-9E63A98480C6}"/>
              </a:ext>
            </a:extLst>
          </p:cNvPr>
          <p:cNvSpPr txBox="1"/>
          <p:nvPr/>
        </p:nvSpPr>
        <p:spPr>
          <a:xfrm>
            <a:off x="6763169" y="2584321"/>
            <a:ext cx="15573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solidFill>
                  <a:schemeClr val="bg1"/>
                </a:solidFill>
              </a:rPr>
              <a:t>FAKÜLTE KURULU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C9888F-18AE-4B57-9765-6F33C40D2615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5170602" y="3006691"/>
            <a:ext cx="10123" cy="11304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105133E1-0C45-D85A-00AC-BE0BBA54CD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9005" y="3588132"/>
            <a:ext cx="2057492" cy="980674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6A28286-AAE4-A414-AF2F-0FF3389EACE2}"/>
              </a:ext>
            </a:extLst>
          </p:cNvPr>
          <p:cNvCxnSpPr>
            <a:cxnSpLocks/>
          </p:cNvCxnSpPr>
          <p:nvPr/>
        </p:nvCxnSpPr>
        <p:spPr>
          <a:xfrm flipH="1">
            <a:off x="4006832" y="3223520"/>
            <a:ext cx="254017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9B9DE27D-1D74-B22D-D8AD-8FB983596438}"/>
              </a:ext>
            </a:extLst>
          </p:cNvPr>
          <p:cNvSpPr txBox="1"/>
          <p:nvPr/>
        </p:nvSpPr>
        <p:spPr>
          <a:xfrm>
            <a:off x="5750323" y="3616221"/>
            <a:ext cx="15143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>
                <a:solidFill>
                  <a:schemeClr val="bg1"/>
                </a:solidFill>
              </a:rPr>
              <a:t>DEKAN YARDIMCISI</a:t>
            </a:r>
          </a:p>
          <a:p>
            <a:r>
              <a:rPr lang="tr-TR" sz="1200" dirty="0">
                <a:solidFill>
                  <a:schemeClr val="bg1"/>
                </a:solidFill>
              </a:rPr>
              <a:t>(</a:t>
            </a:r>
            <a:r>
              <a:rPr lang="tr-TR" sz="1000" dirty="0">
                <a:solidFill>
                  <a:schemeClr val="bg1"/>
                </a:solidFill>
              </a:rPr>
              <a:t>Eğitim Öğretim Faaliyetlerinden Sorumlu)</a:t>
            </a:r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38B6123F-8626-F3EF-E86E-4344DB419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5349" y="3616221"/>
            <a:ext cx="1956986" cy="93276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CE79391-17E8-C98E-07C4-F2149F5A65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670" y="3650624"/>
            <a:ext cx="1956986" cy="932769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F35D0CD-D2A7-4B60-FDE8-38A590618D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257" y="3780629"/>
            <a:ext cx="1363952" cy="65010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796398CE-0C14-2195-9DBA-87B13EC2881C}"/>
              </a:ext>
            </a:extLst>
          </p:cNvPr>
          <p:cNvSpPr txBox="1"/>
          <p:nvPr/>
        </p:nvSpPr>
        <p:spPr>
          <a:xfrm>
            <a:off x="3069303" y="3693751"/>
            <a:ext cx="151435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>
                <a:solidFill>
                  <a:schemeClr val="bg1"/>
                </a:solidFill>
              </a:rPr>
              <a:t>DEKAN YARDIMCISI</a:t>
            </a:r>
          </a:p>
          <a:p>
            <a:r>
              <a:rPr lang="tr-TR" sz="1200" dirty="0">
                <a:solidFill>
                  <a:schemeClr val="bg1"/>
                </a:solidFill>
              </a:rPr>
              <a:t>(</a:t>
            </a:r>
            <a:r>
              <a:rPr lang="tr-TR" sz="1000" dirty="0">
                <a:solidFill>
                  <a:schemeClr val="bg1"/>
                </a:solidFill>
              </a:rPr>
              <a:t>Araştırma ve kalite yönetiminden sorumlu)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40FFB1D-5618-A7CE-616A-E32310CCEDC3}"/>
              </a:ext>
            </a:extLst>
          </p:cNvPr>
          <p:cNvSpPr txBox="1"/>
          <p:nvPr/>
        </p:nvSpPr>
        <p:spPr>
          <a:xfrm>
            <a:off x="1190433" y="3798167"/>
            <a:ext cx="1267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BİRİM KALİTE KOMİSYONU</a:t>
            </a:r>
            <a:endParaRPr lang="en-US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B84CDD4-2F37-CE6D-C535-ECC9D7D435FB}"/>
              </a:ext>
            </a:extLst>
          </p:cNvPr>
          <p:cNvCxnSpPr>
            <a:cxnSpLocks/>
          </p:cNvCxnSpPr>
          <p:nvPr/>
        </p:nvCxnSpPr>
        <p:spPr>
          <a:xfrm flipV="1">
            <a:off x="2357380" y="4100517"/>
            <a:ext cx="791307" cy="51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6790651-9A02-DDB9-B1FC-1CCC5B5EC382}"/>
              </a:ext>
            </a:extLst>
          </p:cNvPr>
          <p:cNvCxnSpPr>
            <a:cxnSpLocks/>
            <a:endCxn id="16" idx="1"/>
          </p:cNvCxnSpPr>
          <p:nvPr/>
        </p:nvCxnSpPr>
        <p:spPr>
          <a:xfrm flipV="1">
            <a:off x="4798961" y="4078472"/>
            <a:ext cx="730044" cy="358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D71B33BC-911C-EB71-97D1-FB6EB3FAA4D8}"/>
              </a:ext>
            </a:extLst>
          </p:cNvPr>
          <p:cNvSpPr txBox="1"/>
          <p:nvPr/>
        </p:nvSpPr>
        <p:spPr>
          <a:xfrm>
            <a:off x="8125550" y="3862441"/>
            <a:ext cx="16967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>
                <a:solidFill>
                  <a:schemeClr val="bg1"/>
                </a:solidFill>
              </a:rPr>
              <a:t>FAKÜLTE SEKRETERİ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53DCABA-DE8F-2CEF-5C42-701786A7EC93}"/>
              </a:ext>
            </a:extLst>
          </p:cNvPr>
          <p:cNvCxnSpPr>
            <a:cxnSpLocks/>
            <a:stCxn id="16" idx="3"/>
            <a:endCxn id="24" idx="1"/>
          </p:cNvCxnSpPr>
          <p:nvPr/>
        </p:nvCxnSpPr>
        <p:spPr>
          <a:xfrm>
            <a:off x="7586499" y="4078470"/>
            <a:ext cx="278853" cy="41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DD06745B-4B8B-6618-158A-204DE61A2970}"/>
              </a:ext>
            </a:extLst>
          </p:cNvPr>
          <p:cNvCxnSpPr>
            <a:cxnSpLocks/>
          </p:cNvCxnSpPr>
          <p:nvPr/>
        </p:nvCxnSpPr>
        <p:spPr>
          <a:xfrm>
            <a:off x="5170600" y="4078469"/>
            <a:ext cx="0" cy="89024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FEADFD28-08F7-82BF-DB55-FEB0FA1A198B}"/>
              </a:ext>
            </a:extLst>
          </p:cNvPr>
          <p:cNvCxnSpPr>
            <a:cxnSpLocks/>
          </p:cNvCxnSpPr>
          <p:nvPr/>
        </p:nvCxnSpPr>
        <p:spPr>
          <a:xfrm>
            <a:off x="2754107" y="5187336"/>
            <a:ext cx="898329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631147A9-B01D-AD8E-0C9E-4AF5AC099A86}"/>
              </a:ext>
            </a:extLst>
          </p:cNvPr>
          <p:cNvCxnSpPr>
            <a:cxnSpLocks/>
            <a:stCxn id="24" idx="3"/>
          </p:cNvCxnSpPr>
          <p:nvPr/>
        </p:nvCxnSpPr>
        <p:spPr>
          <a:xfrm flipV="1">
            <a:off x="9822336" y="4078470"/>
            <a:ext cx="363884" cy="41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CC03E180-B854-CCBF-E652-E9AE0C18758B}"/>
              </a:ext>
            </a:extLst>
          </p:cNvPr>
          <p:cNvSpPr/>
          <p:nvPr/>
        </p:nvSpPr>
        <p:spPr>
          <a:xfrm>
            <a:off x="10147343" y="3714111"/>
            <a:ext cx="914400" cy="728721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100" dirty="0"/>
              <a:t>ÖĞRENCİ İŞLERİ</a:t>
            </a:r>
            <a:endParaRPr lang="en-US" sz="1100" dirty="0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FA206CC2-E645-B82B-848D-CFAE4B2644F0}"/>
              </a:ext>
            </a:extLst>
          </p:cNvPr>
          <p:cNvSpPr/>
          <p:nvPr/>
        </p:nvSpPr>
        <p:spPr>
          <a:xfrm>
            <a:off x="4432984" y="4626520"/>
            <a:ext cx="1495868" cy="1121639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/>
              <a:t>Eğitim+</a:t>
            </a:r>
          </a:p>
          <a:p>
            <a:pPr algn="ctr"/>
            <a:r>
              <a:rPr lang="tr-TR" sz="1200" dirty="0"/>
              <a:t>Araştırma+ Toplumsal katkı</a:t>
            </a:r>
          </a:p>
          <a:p>
            <a:pPr algn="ctr"/>
            <a:r>
              <a:rPr lang="tr-TR" sz="1200" b="1" dirty="0">
                <a:solidFill>
                  <a:schemeClr val="tx1"/>
                </a:solidFill>
              </a:rPr>
              <a:t>ADSM</a:t>
            </a:r>
            <a:endParaRPr lang="en-US" sz="1200" b="1" dirty="0">
              <a:solidFill>
                <a:schemeClr val="tx1"/>
              </a:solidFill>
            </a:endParaRP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BEDB5DA3-6A33-D7CA-BA1B-46AFACE2E535}"/>
              </a:ext>
            </a:extLst>
          </p:cNvPr>
          <p:cNvCxnSpPr>
            <a:cxnSpLocks/>
            <a:endCxn id="79" idx="1"/>
          </p:cNvCxnSpPr>
          <p:nvPr/>
        </p:nvCxnSpPr>
        <p:spPr>
          <a:xfrm>
            <a:off x="4313815" y="4499769"/>
            <a:ext cx="338237" cy="291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A16356EE-046B-CB75-36DA-4816D2037670}"/>
              </a:ext>
            </a:extLst>
          </p:cNvPr>
          <p:cNvCxnSpPr>
            <a:cxnSpLocks/>
            <a:endCxn id="79" idx="7"/>
          </p:cNvCxnSpPr>
          <p:nvPr/>
        </p:nvCxnSpPr>
        <p:spPr>
          <a:xfrm flipH="1">
            <a:off x="5709790" y="4548987"/>
            <a:ext cx="219065" cy="2417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669B6EC-02D1-B35F-D7DA-F5947B84596F}"/>
              </a:ext>
            </a:extLst>
          </p:cNvPr>
          <p:cNvCxnSpPr>
            <a:cxnSpLocks/>
            <a:stCxn id="79" idx="4"/>
          </p:cNvCxnSpPr>
          <p:nvPr/>
        </p:nvCxnSpPr>
        <p:spPr>
          <a:xfrm>
            <a:off x="5180918" y="5748158"/>
            <a:ext cx="0" cy="3763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ectangle 93">
            <a:extLst>
              <a:ext uri="{FF2B5EF4-FFF2-40B4-BE49-F238E27FC236}">
                <a16:creationId xmlns:a16="http://schemas.microsoft.com/office/drawing/2014/main" id="{A72150F0-9A75-FEEE-B098-AC870191FCC1}"/>
              </a:ext>
            </a:extLst>
          </p:cNvPr>
          <p:cNvSpPr/>
          <p:nvPr/>
        </p:nvSpPr>
        <p:spPr>
          <a:xfrm>
            <a:off x="4406983" y="5824323"/>
            <a:ext cx="1547485" cy="6716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/>
              <a:t>AKADEMİK BİRİMLER</a:t>
            </a:r>
            <a:endParaRPr lang="en-US" sz="1200" dirty="0"/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E1509DE5-C711-225D-D703-3CB0B2BEED42}"/>
              </a:ext>
            </a:extLst>
          </p:cNvPr>
          <p:cNvCxnSpPr>
            <a:cxnSpLocks/>
            <a:stCxn id="94" idx="2"/>
            <a:endCxn id="94" idx="2"/>
          </p:cNvCxnSpPr>
          <p:nvPr/>
        </p:nvCxnSpPr>
        <p:spPr>
          <a:xfrm>
            <a:off x="5180723" y="6495989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D6F42C53-C0FB-C285-1E1E-D5B1DDE8D356}"/>
              </a:ext>
            </a:extLst>
          </p:cNvPr>
          <p:cNvCxnSpPr>
            <a:cxnSpLocks/>
            <a:stCxn id="94" idx="2"/>
          </p:cNvCxnSpPr>
          <p:nvPr/>
        </p:nvCxnSpPr>
        <p:spPr>
          <a:xfrm flipH="1">
            <a:off x="5180725" y="6495990"/>
            <a:ext cx="1" cy="4822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0A127A8F-08AA-6682-BD74-95E3787C9D58}"/>
              </a:ext>
            </a:extLst>
          </p:cNvPr>
          <p:cNvCxnSpPr>
            <a:cxnSpLocks/>
          </p:cNvCxnSpPr>
          <p:nvPr/>
        </p:nvCxnSpPr>
        <p:spPr>
          <a:xfrm>
            <a:off x="4652052" y="6978203"/>
            <a:ext cx="109827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6" name="Rectangle 105">
            <a:extLst>
              <a:ext uri="{FF2B5EF4-FFF2-40B4-BE49-F238E27FC236}">
                <a16:creationId xmlns:a16="http://schemas.microsoft.com/office/drawing/2014/main" id="{6C89CAEE-CC92-9944-4179-5130190DC396}"/>
              </a:ext>
            </a:extLst>
          </p:cNvPr>
          <p:cNvSpPr/>
          <p:nvPr/>
        </p:nvSpPr>
        <p:spPr>
          <a:xfrm>
            <a:off x="3698386" y="6630227"/>
            <a:ext cx="1230440" cy="4888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/>
              <a:t>TEMEL BİLİMLER</a:t>
            </a:r>
            <a:endParaRPr lang="en-US" sz="1200" dirty="0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0FFCBF7D-AD66-6C00-E799-E8ACA9B427E1}"/>
              </a:ext>
            </a:extLst>
          </p:cNvPr>
          <p:cNvSpPr/>
          <p:nvPr/>
        </p:nvSpPr>
        <p:spPr>
          <a:xfrm>
            <a:off x="5386996" y="6626030"/>
            <a:ext cx="1230440" cy="4888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/>
              <a:t>KLİNİK BİLİMLER</a:t>
            </a:r>
            <a:endParaRPr lang="en-US" sz="1200" dirty="0"/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FEF36183-AEFA-7C5A-A770-92A074C2AF34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6557750" y="4568807"/>
            <a:ext cx="0" cy="6185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Rectangle 112">
            <a:extLst>
              <a:ext uri="{FF2B5EF4-FFF2-40B4-BE49-F238E27FC236}">
                <a16:creationId xmlns:a16="http://schemas.microsoft.com/office/drawing/2014/main" id="{D6EE7CFD-2E48-B766-F750-DC1358206618}"/>
              </a:ext>
            </a:extLst>
          </p:cNvPr>
          <p:cNvSpPr/>
          <p:nvPr/>
        </p:nvSpPr>
        <p:spPr>
          <a:xfrm>
            <a:off x="6534704" y="5293494"/>
            <a:ext cx="1322859" cy="70723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AKREDİTASYON VE ÖZ DEĞERLENDİRME  KOMİSYONU</a:t>
            </a:r>
            <a:endParaRPr lang="en-US" sz="1000" dirty="0"/>
          </a:p>
        </p:txBody>
      </p:sp>
      <p:pic>
        <p:nvPicPr>
          <p:cNvPr id="115" name="Picture 114">
            <a:extLst>
              <a:ext uri="{FF2B5EF4-FFF2-40B4-BE49-F238E27FC236}">
                <a16:creationId xmlns:a16="http://schemas.microsoft.com/office/drawing/2014/main" id="{41D05866-1A32-7F93-6DD4-C42D008C32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9158" y="5286426"/>
            <a:ext cx="1325170" cy="714305"/>
          </a:xfrm>
          <a:prstGeom prst="rect">
            <a:avLst/>
          </a:prstGeom>
        </p:spPr>
      </p:pic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AD416B80-6A13-44F7-629E-D735D025EE07}"/>
              </a:ext>
            </a:extLst>
          </p:cNvPr>
          <p:cNvCxnSpPr>
            <a:cxnSpLocks/>
            <a:stCxn id="113" idx="0"/>
          </p:cNvCxnSpPr>
          <p:nvPr/>
        </p:nvCxnSpPr>
        <p:spPr>
          <a:xfrm flipV="1">
            <a:off x="7196131" y="5167520"/>
            <a:ext cx="0" cy="12597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D1268A1B-E7A6-CB5B-A52B-08CBE49D3DE4}"/>
              </a:ext>
            </a:extLst>
          </p:cNvPr>
          <p:cNvCxnSpPr>
            <a:cxnSpLocks/>
          </p:cNvCxnSpPr>
          <p:nvPr/>
        </p:nvCxnSpPr>
        <p:spPr>
          <a:xfrm flipV="1">
            <a:off x="8535555" y="5187336"/>
            <a:ext cx="0" cy="1451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328541CE-5BE7-23B7-B3FF-8EAEC0681F74}"/>
              </a:ext>
            </a:extLst>
          </p:cNvPr>
          <p:cNvSpPr txBox="1"/>
          <p:nvPr/>
        </p:nvSpPr>
        <p:spPr>
          <a:xfrm>
            <a:off x="10676481" y="5418039"/>
            <a:ext cx="101720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50" dirty="0">
                <a:solidFill>
                  <a:schemeClr val="bg1"/>
                </a:solidFill>
              </a:rPr>
              <a:t>EĞİTİM KOMİSYONU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CD8CE096-B418-75DB-68DD-6D76AE78E292}"/>
              </a:ext>
            </a:extLst>
          </p:cNvPr>
          <p:cNvSpPr/>
          <p:nvPr/>
        </p:nvSpPr>
        <p:spPr>
          <a:xfrm>
            <a:off x="1946379" y="4837509"/>
            <a:ext cx="1363951" cy="79026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BD326EEC-B1A1-D633-24E5-092A937635D4}"/>
              </a:ext>
            </a:extLst>
          </p:cNvPr>
          <p:cNvSpPr txBox="1"/>
          <p:nvPr/>
        </p:nvSpPr>
        <p:spPr>
          <a:xfrm flipH="1">
            <a:off x="2121458" y="5025948"/>
            <a:ext cx="921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>
                <a:solidFill>
                  <a:schemeClr val="bg1"/>
                </a:solidFill>
              </a:rPr>
              <a:t>BAŞHEKİM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37E961FD-A8E5-068D-1D89-84B680F9180E}"/>
              </a:ext>
            </a:extLst>
          </p:cNvPr>
          <p:cNvCxnSpPr>
            <a:stCxn id="135" idx="3"/>
          </p:cNvCxnSpPr>
          <p:nvPr/>
        </p:nvCxnSpPr>
        <p:spPr>
          <a:xfrm>
            <a:off x="3310329" y="5232642"/>
            <a:ext cx="1595936" cy="31180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5D8D71D7-8B8F-558A-4AE8-B64D6AF381B5}"/>
              </a:ext>
            </a:extLst>
          </p:cNvPr>
          <p:cNvCxnSpPr>
            <a:cxnSpLocks/>
            <a:stCxn id="115" idx="2"/>
            <a:endCxn id="143" idx="0"/>
          </p:cNvCxnSpPr>
          <p:nvPr/>
        </p:nvCxnSpPr>
        <p:spPr>
          <a:xfrm>
            <a:off x="11061746" y="6000730"/>
            <a:ext cx="6535" cy="1316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" name="Rectangle 142">
            <a:extLst>
              <a:ext uri="{FF2B5EF4-FFF2-40B4-BE49-F238E27FC236}">
                <a16:creationId xmlns:a16="http://schemas.microsoft.com/office/drawing/2014/main" id="{D23D88C5-93F1-30E4-B43D-2512C8BA1E02}"/>
              </a:ext>
            </a:extLst>
          </p:cNvPr>
          <p:cNvSpPr/>
          <p:nvPr/>
        </p:nvSpPr>
        <p:spPr>
          <a:xfrm>
            <a:off x="10412230" y="6132345"/>
            <a:ext cx="1312101" cy="60190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ÖLÇME DEĞERLENDİRME KOMİSYONU</a:t>
            </a:r>
            <a:endParaRPr lang="en-US" sz="1000" dirty="0"/>
          </a:p>
        </p:txBody>
      </p:sp>
      <p:pic>
        <p:nvPicPr>
          <p:cNvPr id="154" name="Picture 153">
            <a:extLst>
              <a:ext uri="{FF2B5EF4-FFF2-40B4-BE49-F238E27FC236}">
                <a16:creationId xmlns:a16="http://schemas.microsoft.com/office/drawing/2014/main" id="{7BF88AB5-6293-4EFE-430B-9F605A4AE6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3685" y="5300106"/>
            <a:ext cx="1248456" cy="714305"/>
          </a:xfrm>
          <a:prstGeom prst="rect">
            <a:avLst/>
          </a:prstGeom>
        </p:spPr>
      </p:pic>
      <p:sp>
        <p:nvSpPr>
          <p:cNvPr id="155" name="TextBox 154">
            <a:extLst>
              <a:ext uri="{FF2B5EF4-FFF2-40B4-BE49-F238E27FC236}">
                <a16:creationId xmlns:a16="http://schemas.microsoft.com/office/drawing/2014/main" id="{6987DCE0-9560-ABAD-4431-006C41AF93E0}"/>
              </a:ext>
            </a:extLst>
          </p:cNvPr>
          <p:cNvSpPr txBox="1"/>
          <p:nvPr/>
        </p:nvSpPr>
        <p:spPr>
          <a:xfrm>
            <a:off x="8137527" y="5394730"/>
            <a:ext cx="1176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>
                <a:solidFill>
                  <a:schemeClr val="bg1"/>
                </a:solidFill>
              </a:rPr>
              <a:t>YATAY GEÇİŞ KOMİSYONU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108ABCF7-C1EE-60D4-09C2-57C323928AF6}"/>
              </a:ext>
            </a:extLst>
          </p:cNvPr>
          <p:cNvSpPr/>
          <p:nvPr/>
        </p:nvSpPr>
        <p:spPr>
          <a:xfrm>
            <a:off x="9315472" y="5307165"/>
            <a:ext cx="1013731" cy="6935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9A149148-694F-779D-2A5E-26CA0A0C35BA}"/>
              </a:ext>
            </a:extLst>
          </p:cNvPr>
          <p:cNvCxnSpPr>
            <a:cxnSpLocks/>
          </p:cNvCxnSpPr>
          <p:nvPr/>
        </p:nvCxnSpPr>
        <p:spPr>
          <a:xfrm>
            <a:off x="9822335" y="5187338"/>
            <a:ext cx="0" cy="1620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TextBox 162">
            <a:extLst>
              <a:ext uri="{FF2B5EF4-FFF2-40B4-BE49-F238E27FC236}">
                <a16:creationId xmlns:a16="http://schemas.microsoft.com/office/drawing/2014/main" id="{F634CF54-AFF8-4B4D-E5D0-B36529627905}"/>
              </a:ext>
            </a:extLst>
          </p:cNvPr>
          <p:cNvSpPr txBox="1"/>
          <p:nvPr/>
        </p:nvSpPr>
        <p:spPr>
          <a:xfrm>
            <a:off x="9274018" y="5370113"/>
            <a:ext cx="11382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>
                <a:solidFill>
                  <a:schemeClr val="bg1"/>
                </a:solidFill>
              </a:rPr>
              <a:t>ERASMUS KOORDİNATÖRÜ</a:t>
            </a:r>
            <a:endParaRPr lang="en-US" sz="1000" dirty="0">
              <a:solidFill>
                <a:schemeClr val="bg1"/>
              </a:solidFill>
            </a:endParaRP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0A170CB4-3536-D971-46E5-DE076A235813}"/>
              </a:ext>
            </a:extLst>
          </p:cNvPr>
          <p:cNvCxnSpPr>
            <a:cxnSpLocks/>
            <a:endCxn id="115" idx="0"/>
          </p:cNvCxnSpPr>
          <p:nvPr/>
        </p:nvCxnSpPr>
        <p:spPr>
          <a:xfrm>
            <a:off x="11061743" y="5187338"/>
            <a:ext cx="0" cy="990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5" name="Rectangle 194">
            <a:extLst>
              <a:ext uri="{FF2B5EF4-FFF2-40B4-BE49-F238E27FC236}">
                <a16:creationId xmlns:a16="http://schemas.microsoft.com/office/drawing/2014/main" id="{DC23EBF8-30DE-E241-4B72-6B6A4962AF4E}"/>
              </a:ext>
            </a:extLst>
          </p:cNvPr>
          <p:cNvSpPr/>
          <p:nvPr/>
        </p:nvSpPr>
        <p:spPr>
          <a:xfrm>
            <a:off x="10396820" y="6929042"/>
            <a:ext cx="1351139" cy="60190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DÖNEM  KOORDİNATÖRLERİ</a:t>
            </a:r>
            <a:endParaRPr lang="en-US" sz="1000" dirty="0"/>
          </a:p>
        </p:txBody>
      </p:sp>
      <p:sp>
        <p:nvSpPr>
          <p:cNvPr id="198" name="Right Bracket 197">
            <a:extLst>
              <a:ext uri="{FF2B5EF4-FFF2-40B4-BE49-F238E27FC236}">
                <a16:creationId xmlns:a16="http://schemas.microsoft.com/office/drawing/2014/main" id="{0B4FE8CE-0F86-C5D5-0870-FD67BDAC7DA1}"/>
              </a:ext>
            </a:extLst>
          </p:cNvPr>
          <p:cNvSpPr/>
          <p:nvPr/>
        </p:nvSpPr>
        <p:spPr>
          <a:xfrm>
            <a:off x="11730866" y="5537167"/>
            <a:ext cx="136635" cy="1639434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007283ED-407A-D0BA-F648-4CE87100A816}"/>
              </a:ext>
            </a:extLst>
          </p:cNvPr>
          <p:cNvSpPr/>
          <p:nvPr/>
        </p:nvSpPr>
        <p:spPr>
          <a:xfrm>
            <a:off x="9504577" y="2349624"/>
            <a:ext cx="2407581" cy="1084076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EĞİTİM PLANLAMA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KOORDİNATÖRLÜĞÜ</a:t>
            </a:r>
            <a:r>
              <a:rPr lang="tr-TR" sz="1100" dirty="0"/>
              <a:t> </a:t>
            </a:r>
            <a:endParaRPr lang="en-US" sz="1100" dirty="0"/>
          </a:p>
        </p:txBody>
      </p: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1A65991C-CDAB-C511-6798-07633B382E66}"/>
              </a:ext>
            </a:extLst>
          </p:cNvPr>
          <p:cNvCxnSpPr>
            <a:cxnSpLocks/>
          </p:cNvCxnSpPr>
          <p:nvPr/>
        </p:nvCxnSpPr>
        <p:spPr>
          <a:xfrm flipV="1">
            <a:off x="9822337" y="3408826"/>
            <a:ext cx="506865" cy="6510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92F7BF9-3B63-3BE9-E458-2C0261EF8FD2}"/>
              </a:ext>
            </a:extLst>
          </p:cNvPr>
          <p:cNvCxnSpPr>
            <a:cxnSpLocks/>
            <a:stCxn id="6" idx="0"/>
          </p:cNvCxnSpPr>
          <p:nvPr/>
        </p:nvCxnSpPr>
        <p:spPr>
          <a:xfrm>
            <a:off x="5180723" y="2073919"/>
            <a:ext cx="914400" cy="8797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D29C0E0-C07E-50B9-59ED-87D30E47B1F7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5180723" y="1778695"/>
            <a:ext cx="0" cy="2952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E683BA98-4866-FFB2-63AE-A088523030F1}"/>
              </a:ext>
            </a:extLst>
          </p:cNvPr>
          <p:cNvSpPr/>
          <p:nvPr/>
        </p:nvSpPr>
        <p:spPr>
          <a:xfrm>
            <a:off x="4313606" y="1340785"/>
            <a:ext cx="1615246" cy="58232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REKTÖR</a:t>
            </a: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FBD5A3E-7159-292C-A84B-61744A3B3606}"/>
              </a:ext>
            </a:extLst>
          </p:cNvPr>
          <p:cNvSpPr/>
          <p:nvPr/>
        </p:nvSpPr>
        <p:spPr>
          <a:xfrm>
            <a:off x="6659110" y="1297665"/>
            <a:ext cx="1855626" cy="914400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100" dirty="0"/>
              <a:t>İKÜ Diş Hekimliği Uygulama Araştırma Merkezi</a:t>
            </a:r>
            <a:endParaRPr lang="en-US" sz="1100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32ECB7E-3E32-8F18-AB19-16AE6A10D73B}"/>
              </a:ext>
            </a:extLst>
          </p:cNvPr>
          <p:cNvCxnSpPr>
            <a:cxnSpLocks/>
            <a:endCxn id="21" idx="2"/>
          </p:cNvCxnSpPr>
          <p:nvPr/>
        </p:nvCxnSpPr>
        <p:spPr>
          <a:xfrm>
            <a:off x="5928852" y="1754865"/>
            <a:ext cx="73025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49881E0-68B4-B739-4104-0D5B80481DB8}"/>
              </a:ext>
            </a:extLst>
          </p:cNvPr>
          <p:cNvCxnSpPr>
            <a:cxnSpLocks/>
            <a:stCxn id="21" idx="3"/>
            <a:endCxn id="6" idx="3"/>
          </p:cNvCxnSpPr>
          <p:nvPr/>
        </p:nvCxnSpPr>
        <p:spPr>
          <a:xfrm flipH="1">
            <a:off x="6149200" y="2078154"/>
            <a:ext cx="781660" cy="4621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3E18DB-9479-CFDA-F5AC-3462E47D24B4}"/>
              </a:ext>
            </a:extLst>
          </p:cNvPr>
          <p:cNvCxnSpPr>
            <a:cxnSpLocks/>
            <a:stCxn id="135" idx="2"/>
          </p:cNvCxnSpPr>
          <p:nvPr/>
        </p:nvCxnSpPr>
        <p:spPr>
          <a:xfrm>
            <a:off x="2628353" y="5627774"/>
            <a:ext cx="0" cy="3729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9DE0383D-C519-C6A7-EB7B-10765FEBD23A}"/>
              </a:ext>
            </a:extLst>
          </p:cNvPr>
          <p:cNvSpPr/>
          <p:nvPr/>
        </p:nvSpPr>
        <p:spPr>
          <a:xfrm>
            <a:off x="1789471" y="5825689"/>
            <a:ext cx="1681316" cy="79026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ÖĞRENCİ EĞİTİM KLİNİKLERİ-İDARİ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59A9BB9D-94A0-BFE8-AD17-0E7E74EB6B7F}"/>
              </a:ext>
            </a:extLst>
          </p:cNvPr>
          <p:cNvCxnSpPr>
            <a:cxnSpLocks/>
            <a:stCxn id="107" idx="2"/>
          </p:cNvCxnSpPr>
          <p:nvPr/>
        </p:nvCxnSpPr>
        <p:spPr>
          <a:xfrm>
            <a:off x="6002216" y="7114925"/>
            <a:ext cx="0" cy="2539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760331E3-83A2-0F77-2B02-99C69EFB2E2C}"/>
              </a:ext>
            </a:extLst>
          </p:cNvPr>
          <p:cNvSpPr/>
          <p:nvPr/>
        </p:nvSpPr>
        <p:spPr>
          <a:xfrm>
            <a:off x="5377347" y="7253358"/>
            <a:ext cx="1351139" cy="5664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PREKLİNİK VE EĞİTİM KLİNİKLERİ</a:t>
            </a:r>
            <a:endParaRPr lang="en-US" sz="1000" dirty="0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910245B-D141-1756-CA13-58C05B87E362}"/>
              </a:ext>
            </a:extLst>
          </p:cNvPr>
          <p:cNvCxnSpPr>
            <a:cxnSpLocks/>
            <a:stCxn id="106" idx="2"/>
          </p:cNvCxnSpPr>
          <p:nvPr/>
        </p:nvCxnSpPr>
        <p:spPr>
          <a:xfrm>
            <a:off x="4313609" y="7119119"/>
            <a:ext cx="1" cy="1970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831971C6-796D-30A1-902F-0E3DA245E4B9}"/>
              </a:ext>
            </a:extLst>
          </p:cNvPr>
          <p:cNvSpPr/>
          <p:nvPr/>
        </p:nvSpPr>
        <p:spPr>
          <a:xfrm>
            <a:off x="3515643" y="7253358"/>
            <a:ext cx="1595929" cy="5664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TEMEL BİLİMLER VE İLERİ ANALİZ LABORATUVARLARI</a:t>
            </a:r>
            <a:endParaRPr lang="en-US" sz="1000" dirty="0"/>
          </a:p>
        </p:txBody>
      </p:sp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DCC63071-1A95-60F6-3295-4CBE42A2B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40563" y="8367550"/>
            <a:ext cx="6707913" cy="683890"/>
          </a:xfrm>
        </p:spPr>
        <p:txBody>
          <a:bodyPr/>
          <a:lstStyle/>
          <a:p>
            <a:r>
              <a:rPr lang="en-US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Doküman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No: DHF.YD.09/ </a:t>
            </a:r>
            <a:r>
              <a:rPr lang="en-US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Yayın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Tarihi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18.02.202</a:t>
            </a:r>
            <a:r>
              <a:rPr lang="tr-TR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Revizyon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Tarihi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- / </a:t>
            </a:r>
            <a:r>
              <a:rPr lang="en-US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Revizyon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No: 00</a:t>
            </a:r>
          </a:p>
        </p:txBody>
      </p:sp>
      <p:pic>
        <p:nvPicPr>
          <p:cNvPr id="37" name="Resim 36" descr="ekran görüntüsü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B37F9AA-6031-6CB5-A4D3-5F4E6936D32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9" t="33147" r="10386" b="32326"/>
          <a:stretch/>
        </p:blipFill>
        <p:spPr bwMode="auto">
          <a:xfrm>
            <a:off x="445773" y="236693"/>
            <a:ext cx="2308334" cy="105082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78430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eması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123</Words>
  <Application>Microsoft Office PowerPoint</Application>
  <PresentationFormat>Özel</PresentationFormat>
  <Paragraphs>34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İpek Sepet</dc:creator>
  <cp:lastModifiedBy>Cansu ÖZDEMİR</cp:lastModifiedBy>
  <cp:revision>3</cp:revision>
  <dcterms:created xsi:type="dcterms:W3CDTF">2026-02-16T21:11:38Z</dcterms:created>
  <dcterms:modified xsi:type="dcterms:W3CDTF">2026-02-19T12:36:57Z</dcterms:modified>
</cp:coreProperties>
</file>