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8" r:id="rId2"/>
    <p:sldId id="261" r:id="rId3"/>
    <p:sldId id="262" r:id="rId4"/>
    <p:sldId id="263" r:id="rId5"/>
    <p:sldId id="264" r:id="rId6"/>
    <p:sldId id="265" r:id="rId7"/>
    <p:sldId id="266" r:id="rId8"/>
    <p:sldId id="267" r:id="rId9"/>
    <p:sldId id="299" r:id="rId10"/>
    <p:sldId id="268" r:id="rId11"/>
    <p:sldId id="269" r:id="rId12"/>
    <p:sldId id="271" r:id="rId13"/>
    <p:sldId id="272" r:id="rId14"/>
    <p:sldId id="273" r:id="rId15"/>
    <p:sldId id="300" r:id="rId16"/>
    <p:sldId id="274" r:id="rId17"/>
    <p:sldId id="304" r:id="rId18"/>
    <p:sldId id="302" r:id="rId19"/>
    <p:sldId id="305" r:id="rId20"/>
    <p:sldId id="303" r:id="rId21"/>
    <p:sldId id="295" r:id="rId22"/>
    <p:sldId id="297" r:id="rId23"/>
    <p:sldId id="298" r:id="rId24"/>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78"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300"/>
    <a:srgbClr val="00FDFF"/>
    <a:srgbClr val="060751"/>
    <a:srgbClr val="0118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5196AC-E9EF-4102-A29B-3CEA53A95DA3}" v="65" dt="2026-04-09T08:20:00.204"/>
  </p1510:revLst>
</p1510:revInfo>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723"/>
    <p:restoredTop sz="76860"/>
  </p:normalViewPr>
  <p:slideViewPr>
    <p:cSldViewPr snapToGrid="0" showGuides="1">
      <p:cViewPr varScale="1">
        <p:scale>
          <a:sx n="66" d="100"/>
          <a:sy n="66" d="100"/>
        </p:scale>
        <p:origin x="984" y="72"/>
      </p:cViewPr>
      <p:guideLst>
        <p:guide orient="horz" pos="2478"/>
        <p:guide pos="3840"/>
      </p:guideLst>
    </p:cSldViewPr>
  </p:slideViewPr>
  <p:notesTextViewPr>
    <p:cViewPr>
      <p:scale>
        <a:sx n="20" d="100"/>
        <a:sy n="20" d="100"/>
      </p:scale>
      <p:origin x="0" y="0"/>
    </p:cViewPr>
  </p:notesTextViewPr>
  <p:sorterViewPr>
    <p:cViewPr>
      <p:scale>
        <a:sx n="80" d="100"/>
        <a:sy n="80" d="100"/>
      </p:scale>
      <p:origin x="0" y="-109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rat KORAY" userId="d49d185c-2394-4edd-b4e8-f94e604fd656" providerId="ADAL" clId="{FC3B1E61-4989-4AB8-89F4-7EA5CD2716D0}"/>
    <pc:docChg chg="undo custSel addSld delSld modSld">
      <pc:chgData name="Murat KORAY" userId="d49d185c-2394-4edd-b4e8-f94e604fd656" providerId="ADAL" clId="{FC3B1E61-4989-4AB8-89F4-7EA5CD2716D0}" dt="2026-04-09T08:20:32.046" v="930" actId="20577"/>
      <pc:docMkLst>
        <pc:docMk/>
      </pc:docMkLst>
      <pc:sldChg chg="modSp mod">
        <pc:chgData name="Murat KORAY" userId="d49d185c-2394-4edd-b4e8-f94e604fd656" providerId="ADAL" clId="{FC3B1E61-4989-4AB8-89F4-7EA5CD2716D0}" dt="2026-04-09T06:33:08.239" v="14" actId="20577"/>
        <pc:sldMkLst>
          <pc:docMk/>
          <pc:sldMk cId="1221617772" sldId="261"/>
        </pc:sldMkLst>
        <pc:spChg chg="mod">
          <ac:chgData name="Murat KORAY" userId="d49d185c-2394-4edd-b4e8-f94e604fd656" providerId="ADAL" clId="{FC3B1E61-4989-4AB8-89F4-7EA5CD2716D0}" dt="2026-04-09T06:33:08.239" v="14" actId="20577"/>
          <ac:spMkLst>
            <pc:docMk/>
            <pc:sldMk cId="1221617772" sldId="261"/>
            <ac:spMk id="5" creationId="{6117EFDD-1F10-DD21-FA82-F919AABF01E5}"/>
          </ac:spMkLst>
        </pc:spChg>
      </pc:sldChg>
      <pc:sldChg chg="addSp modSp mod">
        <pc:chgData name="Murat KORAY" userId="d49d185c-2394-4edd-b4e8-f94e604fd656" providerId="ADAL" clId="{FC3B1E61-4989-4AB8-89F4-7EA5CD2716D0}" dt="2026-04-09T06:35:36.742" v="48" actId="20577"/>
        <pc:sldMkLst>
          <pc:docMk/>
          <pc:sldMk cId="2909158435" sldId="262"/>
        </pc:sldMkLst>
        <pc:spChg chg="add mod">
          <ac:chgData name="Murat KORAY" userId="d49d185c-2394-4edd-b4e8-f94e604fd656" providerId="ADAL" clId="{FC3B1E61-4989-4AB8-89F4-7EA5CD2716D0}" dt="2026-04-09T06:34:14.574" v="26" actId="1076"/>
          <ac:spMkLst>
            <pc:docMk/>
            <pc:sldMk cId="2909158435" sldId="262"/>
            <ac:spMk id="2" creationId="{E4E4CC7A-1CA1-8983-C979-E41AF6D22FF3}"/>
          </ac:spMkLst>
        </pc:spChg>
        <pc:spChg chg="mod">
          <ac:chgData name="Murat KORAY" userId="d49d185c-2394-4edd-b4e8-f94e604fd656" providerId="ADAL" clId="{FC3B1E61-4989-4AB8-89F4-7EA5CD2716D0}" dt="2026-04-09T06:35:36.742" v="48" actId="20577"/>
          <ac:spMkLst>
            <pc:docMk/>
            <pc:sldMk cId="2909158435" sldId="262"/>
            <ac:spMk id="5" creationId="{BBD6DFB4-E44F-22F4-F684-1BAED8800E7C}"/>
          </ac:spMkLst>
        </pc:spChg>
      </pc:sldChg>
      <pc:sldChg chg="addSp delSp modSp mod">
        <pc:chgData name="Murat KORAY" userId="d49d185c-2394-4edd-b4e8-f94e604fd656" providerId="ADAL" clId="{FC3B1E61-4989-4AB8-89F4-7EA5CD2716D0}" dt="2026-04-09T06:36:39.889" v="63" actId="207"/>
        <pc:sldMkLst>
          <pc:docMk/>
          <pc:sldMk cId="306747714" sldId="263"/>
        </pc:sldMkLst>
        <pc:spChg chg="add del">
          <ac:chgData name="Murat KORAY" userId="d49d185c-2394-4edd-b4e8-f94e604fd656" providerId="ADAL" clId="{FC3B1E61-4989-4AB8-89F4-7EA5CD2716D0}" dt="2026-04-09T06:36:18.300" v="50" actId="22"/>
          <ac:spMkLst>
            <pc:docMk/>
            <pc:sldMk cId="306747714" sldId="263"/>
            <ac:spMk id="3" creationId="{794A796E-DE8D-1DA7-ED3D-F678C44A6A8F}"/>
          </ac:spMkLst>
        </pc:spChg>
        <pc:spChg chg="mod">
          <ac:chgData name="Murat KORAY" userId="d49d185c-2394-4edd-b4e8-f94e604fd656" providerId="ADAL" clId="{FC3B1E61-4989-4AB8-89F4-7EA5CD2716D0}" dt="2026-04-09T06:36:39.889" v="63" actId="207"/>
          <ac:spMkLst>
            <pc:docMk/>
            <pc:sldMk cId="306747714" sldId="263"/>
            <ac:spMk id="5" creationId="{2CEA0A20-B6DB-8416-A886-02C9CD7E6D03}"/>
          </ac:spMkLst>
        </pc:spChg>
      </pc:sldChg>
      <pc:sldChg chg="modSp mod">
        <pc:chgData name="Murat KORAY" userId="d49d185c-2394-4edd-b4e8-f94e604fd656" providerId="ADAL" clId="{FC3B1E61-4989-4AB8-89F4-7EA5CD2716D0}" dt="2026-04-09T06:38:04.774" v="80" actId="207"/>
        <pc:sldMkLst>
          <pc:docMk/>
          <pc:sldMk cId="2785735665" sldId="264"/>
        </pc:sldMkLst>
        <pc:spChg chg="mod">
          <ac:chgData name="Murat KORAY" userId="d49d185c-2394-4edd-b4e8-f94e604fd656" providerId="ADAL" clId="{FC3B1E61-4989-4AB8-89F4-7EA5CD2716D0}" dt="2026-04-09T06:38:04.774" v="80" actId="207"/>
          <ac:spMkLst>
            <pc:docMk/>
            <pc:sldMk cId="2785735665" sldId="264"/>
            <ac:spMk id="5" creationId="{B97B3CE9-86A4-D2CA-1DBA-E4480A0C1CD1}"/>
          </ac:spMkLst>
        </pc:spChg>
      </pc:sldChg>
      <pc:sldChg chg="addSp delSp modSp mod">
        <pc:chgData name="Murat KORAY" userId="d49d185c-2394-4edd-b4e8-f94e604fd656" providerId="ADAL" clId="{FC3B1E61-4989-4AB8-89F4-7EA5CD2716D0}" dt="2026-04-09T06:43:57.765" v="245" actId="1076"/>
        <pc:sldMkLst>
          <pc:docMk/>
          <pc:sldMk cId="193875631" sldId="265"/>
        </pc:sldMkLst>
        <pc:spChg chg="mod ord">
          <ac:chgData name="Murat KORAY" userId="d49d185c-2394-4edd-b4e8-f94e604fd656" providerId="ADAL" clId="{FC3B1E61-4989-4AB8-89F4-7EA5CD2716D0}" dt="2026-04-09T06:43:57.765" v="245" actId="1076"/>
          <ac:spMkLst>
            <pc:docMk/>
            <pc:sldMk cId="193875631" sldId="265"/>
            <ac:spMk id="5" creationId="{5B2B8259-37DD-B9EC-3C58-0E99C117D416}"/>
          </ac:spMkLst>
        </pc:spChg>
        <pc:picChg chg="del">
          <ac:chgData name="Murat KORAY" userId="d49d185c-2394-4edd-b4e8-f94e604fd656" providerId="ADAL" clId="{FC3B1E61-4989-4AB8-89F4-7EA5CD2716D0}" dt="2026-04-09T06:39:25.014" v="81" actId="478"/>
          <ac:picMkLst>
            <pc:docMk/>
            <pc:sldMk cId="193875631" sldId="265"/>
            <ac:picMk id="3" creationId="{067C3825-3C37-A836-3D9D-54F42213B220}"/>
          </ac:picMkLst>
        </pc:picChg>
        <pc:picChg chg="add mod">
          <ac:chgData name="Murat KORAY" userId="d49d185c-2394-4edd-b4e8-f94e604fd656" providerId="ADAL" clId="{FC3B1E61-4989-4AB8-89F4-7EA5CD2716D0}" dt="2026-04-09T06:40:59.474" v="101" actId="1037"/>
          <ac:picMkLst>
            <pc:docMk/>
            <pc:sldMk cId="193875631" sldId="265"/>
            <ac:picMk id="6" creationId="{9AF2EB6C-56E9-6C8A-1DB1-B2450B255734}"/>
          </ac:picMkLst>
        </pc:picChg>
      </pc:sldChg>
      <pc:sldChg chg="addSp modSp mod">
        <pc:chgData name="Murat KORAY" userId="d49d185c-2394-4edd-b4e8-f94e604fd656" providerId="ADAL" clId="{FC3B1E61-4989-4AB8-89F4-7EA5CD2716D0}" dt="2026-04-09T06:47:09.632" v="295" actId="207"/>
        <pc:sldMkLst>
          <pc:docMk/>
          <pc:sldMk cId="1074924971" sldId="266"/>
        </pc:sldMkLst>
        <pc:spChg chg="mod ord">
          <ac:chgData name="Murat KORAY" userId="d49d185c-2394-4edd-b4e8-f94e604fd656" providerId="ADAL" clId="{FC3B1E61-4989-4AB8-89F4-7EA5CD2716D0}" dt="2026-04-09T06:47:09.632" v="295" actId="207"/>
          <ac:spMkLst>
            <pc:docMk/>
            <pc:sldMk cId="1074924971" sldId="266"/>
            <ac:spMk id="5" creationId="{2FBBD24A-9405-D48A-FEC1-5A90887B6E66}"/>
          </ac:spMkLst>
        </pc:spChg>
        <pc:picChg chg="add mod">
          <ac:chgData name="Murat KORAY" userId="d49d185c-2394-4edd-b4e8-f94e604fd656" providerId="ADAL" clId="{FC3B1E61-4989-4AB8-89F4-7EA5CD2716D0}" dt="2026-04-09T06:46:42.686" v="279" actId="1076"/>
          <ac:picMkLst>
            <pc:docMk/>
            <pc:sldMk cId="1074924971" sldId="266"/>
            <ac:picMk id="3" creationId="{EACC7BB0-D06E-8C8A-3EE4-FBD294BA2D51}"/>
          </ac:picMkLst>
        </pc:picChg>
      </pc:sldChg>
      <pc:sldChg chg="addSp delSp modSp mod">
        <pc:chgData name="Murat KORAY" userId="d49d185c-2394-4edd-b4e8-f94e604fd656" providerId="ADAL" clId="{FC3B1E61-4989-4AB8-89F4-7EA5CD2716D0}" dt="2026-04-09T06:51:51.190" v="353" actId="207"/>
        <pc:sldMkLst>
          <pc:docMk/>
          <pc:sldMk cId="1686641859" sldId="267"/>
        </pc:sldMkLst>
        <pc:spChg chg="mod ord">
          <ac:chgData name="Murat KORAY" userId="d49d185c-2394-4edd-b4e8-f94e604fd656" providerId="ADAL" clId="{FC3B1E61-4989-4AB8-89F4-7EA5CD2716D0}" dt="2026-04-09T06:51:51.190" v="353" actId="207"/>
          <ac:spMkLst>
            <pc:docMk/>
            <pc:sldMk cId="1686641859" sldId="267"/>
            <ac:spMk id="5" creationId="{D13E0CD1-32AE-6CA7-FD64-80D39B5FC484}"/>
          </ac:spMkLst>
        </pc:spChg>
        <pc:picChg chg="add mod">
          <ac:chgData name="Murat KORAY" userId="d49d185c-2394-4edd-b4e8-f94e604fd656" providerId="ADAL" clId="{FC3B1E61-4989-4AB8-89F4-7EA5CD2716D0}" dt="2026-04-09T06:51:02.156" v="335" actId="1038"/>
          <ac:picMkLst>
            <pc:docMk/>
            <pc:sldMk cId="1686641859" sldId="267"/>
            <ac:picMk id="3" creationId="{7CF83A59-0C04-0080-154A-D47F2921FA76}"/>
          </ac:picMkLst>
        </pc:picChg>
        <pc:picChg chg="del">
          <ac:chgData name="Murat KORAY" userId="d49d185c-2394-4edd-b4e8-f94e604fd656" providerId="ADAL" clId="{FC3B1E61-4989-4AB8-89F4-7EA5CD2716D0}" dt="2026-04-09T06:47:56.371" v="296" actId="478"/>
          <ac:picMkLst>
            <pc:docMk/>
            <pc:sldMk cId="1686641859" sldId="267"/>
            <ac:picMk id="8194" creationId="{392CD65C-7FA8-EDAD-946B-3AD47C133EEF}"/>
          </ac:picMkLst>
        </pc:picChg>
      </pc:sldChg>
      <pc:sldChg chg="addSp delSp modSp mod">
        <pc:chgData name="Murat KORAY" userId="d49d185c-2394-4edd-b4e8-f94e604fd656" providerId="ADAL" clId="{FC3B1E61-4989-4AB8-89F4-7EA5CD2716D0}" dt="2026-04-09T07:07:35.177" v="475" actId="1076"/>
        <pc:sldMkLst>
          <pc:docMk/>
          <pc:sldMk cId="824708935" sldId="268"/>
        </pc:sldMkLst>
        <pc:spChg chg="mod">
          <ac:chgData name="Murat KORAY" userId="d49d185c-2394-4edd-b4e8-f94e604fd656" providerId="ADAL" clId="{FC3B1E61-4989-4AB8-89F4-7EA5CD2716D0}" dt="2026-04-09T07:05:52.241" v="463" actId="403"/>
          <ac:spMkLst>
            <pc:docMk/>
            <pc:sldMk cId="824708935" sldId="268"/>
            <ac:spMk id="4" creationId="{C6D93681-794E-CBD7-35B3-C7D44CA55EBF}"/>
          </ac:spMkLst>
        </pc:spChg>
        <pc:spChg chg="mod">
          <ac:chgData name="Murat KORAY" userId="d49d185c-2394-4edd-b4e8-f94e604fd656" providerId="ADAL" clId="{FC3B1E61-4989-4AB8-89F4-7EA5CD2716D0}" dt="2026-04-09T07:07:35.177" v="475" actId="1076"/>
          <ac:spMkLst>
            <pc:docMk/>
            <pc:sldMk cId="824708935" sldId="268"/>
            <ac:spMk id="5" creationId="{65181148-A178-1160-0902-957BC9BD9642}"/>
          </ac:spMkLst>
        </pc:spChg>
        <pc:spChg chg="del">
          <ac:chgData name="Murat KORAY" userId="d49d185c-2394-4edd-b4e8-f94e604fd656" providerId="ADAL" clId="{FC3B1E61-4989-4AB8-89F4-7EA5CD2716D0}" dt="2026-04-09T07:04:13.956" v="444" actId="478"/>
          <ac:spMkLst>
            <pc:docMk/>
            <pc:sldMk cId="824708935" sldId="268"/>
            <ac:spMk id="8" creationId="{EECEAE6A-7565-DC72-81F5-68951FCAD001}"/>
          </ac:spMkLst>
        </pc:spChg>
        <pc:picChg chg="del">
          <ac:chgData name="Murat KORAY" userId="d49d185c-2394-4edd-b4e8-f94e604fd656" providerId="ADAL" clId="{FC3B1E61-4989-4AB8-89F4-7EA5CD2716D0}" dt="2026-04-09T07:04:11.226" v="443" actId="478"/>
          <ac:picMkLst>
            <pc:docMk/>
            <pc:sldMk cId="824708935" sldId="268"/>
            <ac:picMk id="3" creationId="{4727DB3C-3174-754F-F286-7182CB23F6DB}"/>
          </ac:picMkLst>
        </pc:picChg>
        <pc:picChg chg="add mod ord">
          <ac:chgData name="Murat KORAY" userId="d49d185c-2394-4edd-b4e8-f94e604fd656" providerId="ADAL" clId="{FC3B1E61-4989-4AB8-89F4-7EA5CD2716D0}" dt="2026-04-09T07:07:30.374" v="474" actId="171"/>
          <ac:picMkLst>
            <pc:docMk/>
            <pc:sldMk cId="824708935" sldId="268"/>
            <ac:picMk id="6" creationId="{0F2B87A2-08C9-417A-CEC3-8886B42962AE}"/>
          </ac:picMkLst>
        </pc:picChg>
      </pc:sldChg>
      <pc:sldChg chg="addSp delSp modSp mod">
        <pc:chgData name="Murat KORAY" userId="d49d185c-2394-4edd-b4e8-f94e604fd656" providerId="ADAL" clId="{FC3B1E61-4989-4AB8-89F4-7EA5CD2716D0}" dt="2026-04-09T07:18:16.164" v="592" actId="339"/>
        <pc:sldMkLst>
          <pc:docMk/>
          <pc:sldMk cId="1374563836" sldId="269"/>
        </pc:sldMkLst>
        <pc:spChg chg="add del mod">
          <ac:chgData name="Murat KORAY" userId="d49d185c-2394-4edd-b4e8-f94e604fd656" providerId="ADAL" clId="{FC3B1E61-4989-4AB8-89F4-7EA5CD2716D0}" dt="2026-04-09T07:14:19.779" v="545" actId="478"/>
          <ac:spMkLst>
            <pc:docMk/>
            <pc:sldMk cId="1374563836" sldId="269"/>
            <ac:spMk id="2" creationId="{9E8DB5DD-2752-EA52-6B82-BF4FD624A1C9}"/>
          </ac:spMkLst>
        </pc:spChg>
        <pc:spChg chg="mod">
          <ac:chgData name="Murat KORAY" userId="d49d185c-2394-4edd-b4e8-f94e604fd656" providerId="ADAL" clId="{FC3B1E61-4989-4AB8-89F4-7EA5CD2716D0}" dt="2026-04-09T07:09:53.629" v="505" actId="1076"/>
          <ac:spMkLst>
            <pc:docMk/>
            <pc:sldMk cId="1374563836" sldId="269"/>
            <ac:spMk id="4" creationId="{CC938BFA-FE2B-57B2-8000-57F1AF686EA0}"/>
          </ac:spMkLst>
        </pc:spChg>
        <pc:spChg chg="mod ord">
          <ac:chgData name="Murat KORAY" userId="d49d185c-2394-4edd-b4e8-f94e604fd656" providerId="ADAL" clId="{FC3B1E61-4989-4AB8-89F4-7EA5CD2716D0}" dt="2026-04-09T07:17:12.136" v="580" actId="20577"/>
          <ac:spMkLst>
            <pc:docMk/>
            <pc:sldMk cId="1374563836" sldId="269"/>
            <ac:spMk id="5" creationId="{CFA23BF3-1A7F-08E5-85EA-A3A88BC667E1}"/>
          </ac:spMkLst>
        </pc:spChg>
        <pc:spChg chg="add mod">
          <ac:chgData name="Murat KORAY" userId="d49d185c-2394-4edd-b4e8-f94e604fd656" providerId="ADAL" clId="{FC3B1E61-4989-4AB8-89F4-7EA5CD2716D0}" dt="2026-04-09T07:18:16.164" v="592" actId="339"/>
          <ac:spMkLst>
            <pc:docMk/>
            <pc:sldMk cId="1374563836" sldId="269"/>
            <ac:spMk id="9" creationId="{ABEB6782-C6F7-5B26-728C-B427C54EC05A}"/>
          </ac:spMkLst>
        </pc:spChg>
        <pc:picChg chg="add del mod ord">
          <ac:chgData name="Murat KORAY" userId="d49d185c-2394-4edd-b4e8-f94e604fd656" providerId="ADAL" clId="{FC3B1E61-4989-4AB8-89F4-7EA5CD2716D0}" dt="2026-04-09T07:16:36.033" v="556" actId="478"/>
          <ac:picMkLst>
            <pc:docMk/>
            <pc:sldMk cId="1374563836" sldId="269"/>
            <ac:picMk id="6" creationId="{785B3F5B-05D7-9D25-D4CE-B9E68E437D3E}"/>
          </ac:picMkLst>
        </pc:picChg>
        <pc:picChg chg="add mod">
          <ac:chgData name="Murat KORAY" userId="d49d185c-2394-4edd-b4e8-f94e604fd656" providerId="ADAL" clId="{FC3B1E61-4989-4AB8-89F4-7EA5CD2716D0}" dt="2026-04-09T07:16:43.910" v="559" actId="1076"/>
          <ac:picMkLst>
            <pc:docMk/>
            <pc:sldMk cId="1374563836" sldId="269"/>
            <ac:picMk id="8" creationId="{AFFA6621-C9F0-FB86-7DD6-9AFC3EB3B261}"/>
          </ac:picMkLst>
        </pc:picChg>
      </pc:sldChg>
      <pc:sldChg chg="del">
        <pc:chgData name="Murat KORAY" userId="d49d185c-2394-4edd-b4e8-f94e604fd656" providerId="ADAL" clId="{FC3B1E61-4989-4AB8-89F4-7EA5CD2716D0}" dt="2026-04-09T07:20:08.047" v="593" actId="47"/>
        <pc:sldMkLst>
          <pc:docMk/>
          <pc:sldMk cId="3936735990" sldId="270"/>
        </pc:sldMkLst>
      </pc:sldChg>
      <pc:sldChg chg="addSp modSp mod">
        <pc:chgData name="Murat KORAY" userId="d49d185c-2394-4edd-b4e8-f94e604fd656" providerId="ADAL" clId="{FC3B1E61-4989-4AB8-89F4-7EA5CD2716D0}" dt="2026-04-09T07:42:39.407" v="655" actId="207"/>
        <pc:sldMkLst>
          <pc:docMk/>
          <pc:sldMk cId="3975560888" sldId="271"/>
        </pc:sldMkLst>
        <pc:spChg chg="mod ord">
          <ac:chgData name="Murat KORAY" userId="d49d185c-2394-4edd-b4e8-f94e604fd656" providerId="ADAL" clId="{FC3B1E61-4989-4AB8-89F4-7EA5CD2716D0}" dt="2026-04-09T07:42:39.407" v="655" actId="207"/>
          <ac:spMkLst>
            <pc:docMk/>
            <pc:sldMk cId="3975560888" sldId="271"/>
            <ac:spMk id="5" creationId="{7682E3FB-9632-36D6-76DF-6C7C71AEBA6E}"/>
          </ac:spMkLst>
        </pc:spChg>
        <pc:spChg chg="add mod">
          <ac:chgData name="Murat KORAY" userId="d49d185c-2394-4edd-b4e8-f94e604fd656" providerId="ADAL" clId="{FC3B1E61-4989-4AB8-89F4-7EA5CD2716D0}" dt="2026-04-09T07:41:55.165" v="638" actId="164"/>
          <ac:spMkLst>
            <pc:docMk/>
            <pc:sldMk cId="3975560888" sldId="271"/>
            <ac:spMk id="10" creationId="{A8D8790C-EE69-B8EB-475E-6E68DB12F455}"/>
          </ac:spMkLst>
        </pc:spChg>
        <pc:grpChg chg="add mod">
          <ac:chgData name="Murat KORAY" userId="d49d185c-2394-4edd-b4e8-f94e604fd656" providerId="ADAL" clId="{FC3B1E61-4989-4AB8-89F4-7EA5CD2716D0}" dt="2026-04-09T07:42:06.155" v="639" actId="164"/>
          <ac:grpSpMkLst>
            <pc:docMk/>
            <pc:sldMk cId="3975560888" sldId="271"/>
            <ac:grpSpMk id="11" creationId="{B961F863-0FA8-C7F1-A711-6E288E56CFDB}"/>
          </ac:grpSpMkLst>
        </pc:grpChg>
        <pc:grpChg chg="add mod ord">
          <ac:chgData name="Murat KORAY" userId="d49d185c-2394-4edd-b4e8-f94e604fd656" providerId="ADAL" clId="{FC3B1E61-4989-4AB8-89F4-7EA5CD2716D0}" dt="2026-04-09T07:42:19.368" v="642" actId="171"/>
          <ac:grpSpMkLst>
            <pc:docMk/>
            <pc:sldMk cId="3975560888" sldId="271"/>
            <ac:grpSpMk id="12" creationId="{4555B419-C831-A5D1-C358-E55A241805CB}"/>
          </ac:grpSpMkLst>
        </pc:grpChg>
        <pc:picChg chg="add mod">
          <ac:chgData name="Murat KORAY" userId="d49d185c-2394-4edd-b4e8-f94e604fd656" providerId="ADAL" clId="{FC3B1E61-4989-4AB8-89F4-7EA5CD2716D0}" dt="2026-04-09T07:42:06.155" v="639" actId="164"/>
          <ac:picMkLst>
            <pc:docMk/>
            <pc:sldMk cId="3975560888" sldId="271"/>
            <ac:picMk id="3" creationId="{A6FF10E4-DBAA-0702-CF01-5E296FED8022}"/>
          </ac:picMkLst>
        </pc:picChg>
        <pc:picChg chg="add mod">
          <ac:chgData name="Murat KORAY" userId="d49d185c-2394-4edd-b4e8-f94e604fd656" providerId="ADAL" clId="{FC3B1E61-4989-4AB8-89F4-7EA5CD2716D0}" dt="2026-04-09T07:42:06.155" v="639" actId="164"/>
          <ac:picMkLst>
            <pc:docMk/>
            <pc:sldMk cId="3975560888" sldId="271"/>
            <ac:picMk id="7" creationId="{17B21F78-E3A4-6AFB-9C22-967E13F61D81}"/>
          </ac:picMkLst>
        </pc:picChg>
        <pc:picChg chg="add mod modCrop">
          <ac:chgData name="Murat KORAY" userId="d49d185c-2394-4edd-b4e8-f94e604fd656" providerId="ADAL" clId="{FC3B1E61-4989-4AB8-89F4-7EA5CD2716D0}" dt="2026-04-09T07:41:55.165" v="638" actId="164"/>
          <ac:picMkLst>
            <pc:docMk/>
            <pc:sldMk cId="3975560888" sldId="271"/>
            <ac:picMk id="9" creationId="{60B2D20F-92E1-A002-48A0-78D9F67605C5}"/>
          </ac:picMkLst>
        </pc:picChg>
        <pc:picChg chg="add">
          <ac:chgData name="Murat KORAY" userId="d49d185c-2394-4edd-b4e8-f94e604fd656" providerId="ADAL" clId="{FC3B1E61-4989-4AB8-89F4-7EA5CD2716D0}" dt="2026-04-09T07:20:20.449" v="597"/>
          <ac:picMkLst>
            <pc:docMk/>
            <pc:sldMk cId="3975560888" sldId="271"/>
            <ac:picMk id="1026" creationId="{37581492-98E5-8776-37B9-C8A162C9FDB1}"/>
          </ac:picMkLst>
        </pc:picChg>
      </pc:sldChg>
      <pc:sldChg chg="addSp delSp modSp mod">
        <pc:chgData name="Murat KORAY" userId="d49d185c-2394-4edd-b4e8-f94e604fd656" providerId="ADAL" clId="{FC3B1E61-4989-4AB8-89F4-7EA5CD2716D0}" dt="2026-04-09T07:45:18.165" v="670" actId="207"/>
        <pc:sldMkLst>
          <pc:docMk/>
          <pc:sldMk cId="2018383484" sldId="272"/>
        </pc:sldMkLst>
        <pc:spChg chg="mod">
          <ac:chgData name="Murat KORAY" userId="d49d185c-2394-4edd-b4e8-f94e604fd656" providerId="ADAL" clId="{FC3B1E61-4989-4AB8-89F4-7EA5CD2716D0}" dt="2026-04-09T07:45:18.165" v="670" actId="207"/>
          <ac:spMkLst>
            <pc:docMk/>
            <pc:sldMk cId="2018383484" sldId="272"/>
            <ac:spMk id="5" creationId="{B5BBD808-3AB7-53EE-C1B8-10199789BD62}"/>
          </ac:spMkLst>
        </pc:spChg>
        <pc:picChg chg="add mod ord">
          <ac:chgData name="Murat KORAY" userId="d49d185c-2394-4edd-b4e8-f94e604fd656" providerId="ADAL" clId="{FC3B1E61-4989-4AB8-89F4-7EA5CD2716D0}" dt="2026-04-09T07:45:08.804" v="668" actId="171"/>
          <ac:picMkLst>
            <pc:docMk/>
            <pc:sldMk cId="2018383484" sldId="272"/>
            <ac:picMk id="3" creationId="{FBE1505B-536F-DC63-B3DA-212B50C04464}"/>
          </ac:picMkLst>
        </pc:picChg>
        <pc:picChg chg="del">
          <ac:chgData name="Murat KORAY" userId="d49d185c-2394-4edd-b4e8-f94e604fd656" providerId="ADAL" clId="{FC3B1E61-4989-4AB8-89F4-7EA5CD2716D0}" dt="2026-04-09T07:44:08.438" v="665" actId="478"/>
          <ac:picMkLst>
            <pc:docMk/>
            <pc:sldMk cId="2018383484" sldId="272"/>
            <ac:picMk id="12290" creationId="{F569EA1D-44B1-E788-997D-D2131E93D64A}"/>
          </ac:picMkLst>
        </pc:picChg>
      </pc:sldChg>
      <pc:sldChg chg="modSp mod">
        <pc:chgData name="Murat KORAY" userId="d49d185c-2394-4edd-b4e8-f94e604fd656" providerId="ADAL" clId="{FC3B1E61-4989-4AB8-89F4-7EA5CD2716D0}" dt="2026-04-09T07:46:16.740" v="678" actId="20577"/>
        <pc:sldMkLst>
          <pc:docMk/>
          <pc:sldMk cId="906840151" sldId="273"/>
        </pc:sldMkLst>
        <pc:spChg chg="mod">
          <ac:chgData name="Murat KORAY" userId="d49d185c-2394-4edd-b4e8-f94e604fd656" providerId="ADAL" clId="{FC3B1E61-4989-4AB8-89F4-7EA5CD2716D0}" dt="2026-04-09T07:46:16.740" v="678" actId="20577"/>
          <ac:spMkLst>
            <pc:docMk/>
            <pc:sldMk cId="906840151" sldId="273"/>
            <ac:spMk id="5" creationId="{CF9CB878-31CC-CEB2-2AD9-12CBB032FDA0}"/>
          </ac:spMkLst>
        </pc:spChg>
      </pc:sldChg>
      <pc:sldChg chg="addSp delSp modSp mod">
        <pc:chgData name="Murat KORAY" userId="d49d185c-2394-4edd-b4e8-f94e604fd656" providerId="ADAL" clId="{FC3B1E61-4989-4AB8-89F4-7EA5CD2716D0}" dt="2026-04-09T07:57:07.901" v="762" actId="207"/>
        <pc:sldMkLst>
          <pc:docMk/>
          <pc:sldMk cId="4282624689" sldId="274"/>
        </pc:sldMkLst>
        <pc:spChg chg="mod">
          <ac:chgData name="Murat KORAY" userId="d49d185c-2394-4edd-b4e8-f94e604fd656" providerId="ADAL" clId="{FC3B1E61-4989-4AB8-89F4-7EA5CD2716D0}" dt="2026-04-09T07:57:07.901" v="762" actId="207"/>
          <ac:spMkLst>
            <pc:docMk/>
            <pc:sldMk cId="4282624689" sldId="274"/>
            <ac:spMk id="5" creationId="{A8E2B88E-45EE-A6E6-3DEF-3FBD601560E8}"/>
          </ac:spMkLst>
        </pc:spChg>
        <pc:grpChg chg="add mod ord">
          <ac:chgData name="Murat KORAY" userId="d49d185c-2394-4edd-b4e8-f94e604fd656" providerId="ADAL" clId="{FC3B1E61-4989-4AB8-89F4-7EA5CD2716D0}" dt="2026-04-09T07:56:47.120" v="753" actId="171"/>
          <ac:grpSpMkLst>
            <pc:docMk/>
            <pc:sldMk cId="4282624689" sldId="274"/>
            <ac:grpSpMk id="8" creationId="{5DB1805F-4AE5-9B5C-EA08-D9AFD9A88047}"/>
          </ac:grpSpMkLst>
        </pc:grpChg>
        <pc:picChg chg="add mod">
          <ac:chgData name="Murat KORAY" userId="d49d185c-2394-4edd-b4e8-f94e604fd656" providerId="ADAL" clId="{FC3B1E61-4989-4AB8-89F4-7EA5CD2716D0}" dt="2026-04-09T07:56:42.100" v="752" actId="164"/>
          <ac:picMkLst>
            <pc:docMk/>
            <pc:sldMk cId="4282624689" sldId="274"/>
            <ac:picMk id="3" creationId="{3039F313-35FA-66B3-4E5F-D7A8E1764734}"/>
          </ac:picMkLst>
        </pc:picChg>
        <pc:picChg chg="add mod ord">
          <ac:chgData name="Murat KORAY" userId="d49d185c-2394-4edd-b4e8-f94e604fd656" providerId="ADAL" clId="{FC3B1E61-4989-4AB8-89F4-7EA5CD2716D0}" dt="2026-04-09T07:56:42.100" v="752" actId="164"/>
          <ac:picMkLst>
            <pc:docMk/>
            <pc:sldMk cId="4282624689" sldId="274"/>
            <ac:picMk id="7" creationId="{1D077B86-E927-CE35-1BB0-BE848A70262C}"/>
          </ac:picMkLst>
        </pc:picChg>
        <pc:picChg chg="del">
          <ac:chgData name="Murat KORAY" userId="d49d185c-2394-4edd-b4e8-f94e604fd656" providerId="ADAL" clId="{FC3B1E61-4989-4AB8-89F4-7EA5CD2716D0}" dt="2026-04-09T07:53:04.308" v="720" actId="478"/>
          <ac:picMkLst>
            <pc:docMk/>
            <pc:sldMk cId="4282624689" sldId="274"/>
            <ac:picMk id="14338" creationId="{C94C9205-1132-313C-8ACE-6F988EAF8FD2}"/>
          </ac:picMkLst>
        </pc:picChg>
      </pc:sldChg>
      <pc:sldChg chg="del">
        <pc:chgData name="Murat KORAY" userId="d49d185c-2394-4edd-b4e8-f94e604fd656" providerId="ADAL" clId="{FC3B1E61-4989-4AB8-89F4-7EA5CD2716D0}" dt="2026-04-09T08:15:27.702" v="791" actId="47"/>
        <pc:sldMkLst>
          <pc:docMk/>
          <pc:sldMk cId="2205120382" sldId="275"/>
        </pc:sldMkLst>
      </pc:sldChg>
      <pc:sldChg chg="del">
        <pc:chgData name="Murat KORAY" userId="d49d185c-2394-4edd-b4e8-f94e604fd656" providerId="ADAL" clId="{FC3B1E61-4989-4AB8-89F4-7EA5CD2716D0}" dt="2026-04-09T08:15:27.702" v="791" actId="47"/>
        <pc:sldMkLst>
          <pc:docMk/>
          <pc:sldMk cId="4027143698" sldId="276"/>
        </pc:sldMkLst>
      </pc:sldChg>
      <pc:sldChg chg="del">
        <pc:chgData name="Murat KORAY" userId="d49d185c-2394-4edd-b4e8-f94e604fd656" providerId="ADAL" clId="{FC3B1E61-4989-4AB8-89F4-7EA5CD2716D0}" dt="2026-04-09T08:15:27.702" v="791" actId="47"/>
        <pc:sldMkLst>
          <pc:docMk/>
          <pc:sldMk cId="1269363085" sldId="277"/>
        </pc:sldMkLst>
      </pc:sldChg>
      <pc:sldChg chg="del">
        <pc:chgData name="Murat KORAY" userId="d49d185c-2394-4edd-b4e8-f94e604fd656" providerId="ADAL" clId="{FC3B1E61-4989-4AB8-89F4-7EA5CD2716D0}" dt="2026-04-09T08:15:27.702" v="791" actId="47"/>
        <pc:sldMkLst>
          <pc:docMk/>
          <pc:sldMk cId="2600472399" sldId="278"/>
        </pc:sldMkLst>
      </pc:sldChg>
      <pc:sldChg chg="del">
        <pc:chgData name="Murat KORAY" userId="d49d185c-2394-4edd-b4e8-f94e604fd656" providerId="ADAL" clId="{FC3B1E61-4989-4AB8-89F4-7EA5CD2716D0}" dt="2026-04-09T08:15:27.702" v="791" actId="47"/>
        <pc:sldMkLst>
          <pc:docMk/>
          <pc:sldMk cId="750524918" sldId="279"/>
        </pc:sldMkLst>
      </pc:sldChg>
      <pc:sldChg chg="del">
        <pc:chgData name="Murat KORAY" userId="d49d185c-2394-4edd-b4e8-f94e604fd656" providerId="ADAL" clId="{FC3B1E61-4989-4AB8-89F4-7EA5CD2716D0}" dt="2026-04-09T08:15:27.702" v="791" actId="47"/>
        <pc:sldMkLst>
          <pc:docMk/>
          <pc:sldMk cId="3129791599" sldId="280"/>
        </pc:sldMkLst>
      </pc:sldChg>
      <pc:sldChg chg="del">
        <pc:chgData name="Murat KORAY" userId="d49d185c-2394-4edd-b4e8-f94e604fd656" providerId="ADAL" clId="{FC3B1E61-4989-4AB8-89F4-7EA5CD2716D0}" dt="2026-04-09T08:15:27.702" v="791" actId="47"/>
        <pc:sldMkLst>
          <pc:docMk/>
          <pc:sldMk cId="4124930221" sldId="281"/>
        </pc:sldMkLst>
      </pc:sldChg>
      <pc:sldChg chg="del">
        <pc:chgData name="Murat KORAY" userId="d49d185c-2394-4edd-b4e8-f94e604fd656" providerId="ADAL" clId="{FC3B1E61-4989-4AB8-89F4-7EA5CD2716D0}" dt="2026-04-09T08:15:27.702" v="791" actId="47"/>
        <pc:sldMkLst>
          <pc:docMk/>
          <pc:sldMk cId="989729966" sldId="282"/>
        </pc:sldMkLst>
      </pc:sldChg>
      <pc:sldChg chg="del">
        <pc:chgData name="Murat KORAY" userId="d49d185c-2394-4edd-b4e8-f94e604fd656" providerId="ADAL" clId="{FC3B1E61-4989-4AB8-89F4-7EA5CD2716D0}" dt="2026-04-09T08:15:27.702" v="791" actId="47"/>
        <pc:sldMkLst>
          <pc:docMk/>
          <pc:sldMk cId="2267871578" sldId="283"/>
        </pc:sldMkLst>
      </pc:sldChg>
      <pc:sldChg chg="del">
        <pc:chgData name="Murat KORAY" userId="d49d185c-2394-4edd-b4e8-f94e604fd656" providerId="ADAL" clId="{FC3B1E61-4989-4AB8-89F4-7EA5CD2716D0}" dt="2026-04-09T08:15:27.702" v="791" actId="47"/>
        <pc:sldMkLst>
          <pc:docMk/>
          <pc:sldMk cId="828543370" sldId="284"/>
        </pc:sldMkLst>
      </pc:sldChg>
      <pc:sldChg chg="del">
        <pc:chgData name="Murat KORAY" userId="d49d185c-2394-4edd-b4e8-f94e604fd656" providerId="ADAL" clId="{FC3B1E61-4989-4AB8-89F4-7EA5CD2716D0}" dt="2026-04-09T08:15:27.702" v="791" actId="47"/>
        <pc:sldMkLst>
          <pc:docMk/>
          <pc:sldMk cId="638416756" sldId="285"/>
        </pc:sldMkLst>
      </pc:sldChg>
      <pc:sldChg chg="del">
        <pc:chgData name="Murat KORAY" userId="d49d185c-2394-4edd-b4e8-f94e604fd656" providerId="ADAL" clId="{FC3B1E61-4989-4AB8-89F4-7EA5CD2716D0}" dt="2026-04-09T08:15:35.878" v="792" actId="47"/>
        <pc:sldMkLst>
          <pc:docMk/>
          <pc:sldMk cId="2461801" sldId="286"/>
        </pc:sldMkLst>
      </pc:sldChg>
      <pc:sldChg chg="del">
        <pc:chgData name="Murat KORAY" userId="d49d185c-2394-4edd-b4e8-f94e604fd656" providerId="ADAL" clId="{FC3B1E61-4989-4AB8-89F4-7EA5CD2716D0}" dt="2026-04-09T08:15:35.878" v="792" actId="47"/>
        <pc:sldMkLst>
          <pc:docMk/>
          <pc:sldMk cId="399880662" sldId="287"/>
        </pc:sldMkLst>
      </pc:sldChg>
      <pc:sldChg chg="del">
        <pc:chgData name="Murat KORAY" userId="d49d185c-2394-4edd-b4e8-f94e604fd656" providerId="ADAL" clId="{FC3B1E61-4989-4AB8-89F4-7EA5CD2716D0}" dt="2026-04-09T08:15:35.878" v="792" actId="47"/>
        <pc:sldMkLst>
          <pc:docMk/>
          <pc:sldMk cId="3877493731" sldId="288"/>
        </pc:sldMkLst>
      </pc:sldChg>
      <pc:sldChg chg="del">
        <pc:chgData name="Murat KORAY" userId="d49d185c-2394-4edd-b4e8-f94e604fd656" providerId="ADAL" clId="{FC3B1E61-4989-4AB8-89F4-7EA5CD2716D0}" dt="2026-04-09T08:15:35.878" v="792" actId="47"/>
        <pc:sldMkLst>
          <pc:docMk/>
          <pc:sldMk cId="2834949711" sldId="289"/>
        </pc:sldMkLst>
      </pc:sldChg>
      <pc:sldChg chg="del">
        <pc:chgData name="Murat KORAY" userId="d49d185c-2394-4edd-b4e8-f94e604fd656" providerId="ADAL" clId="{FC3B1E61-4989-4AB8-89F4-7EA5CD2716D0}" dt="2026-04-09T08:15:35.878" v="792" actId="47"/>
        <pc:sldMkLst>
          <pc:docMk/>
          <pc:sldMk cId="478074862" sldId="290"/>
        </pc:sldMkLst>
      </pc:sldChg>
      <pc:sldChg chg="del">
        <pc:chgData name="Murat KORAY" userId="d49d185c-2394-4edd-b4e8-f94e604fd656" providerId="ADAL" clId="{FC3B1E61-4989-4AB8-89F4-7EA5CD2716D0}" dt="2026-04-09T08:15:35.878" v="792" actId="47"/>
        <pc:sldMkLst>
          <pc:docMk/>
          <pc:sldMk cId="3888845629" sldId="291"/>
        </pc:sldMkLst>
      </pc:sldChg>
      <pc:sldChg chg="del">
        <pc:chgData name="Murat KORAY" userId="d49d185c-2394-4edd-b4e8-f94e604fd656" providerId="ADAL" clId="{FC3B1E61-4989-4AB8-89F4-7EA5CD2716D0}" dt="2026-04-09T08:15:35.878" v="792" actId="47"/>
        <pc:sldMkLst>
          <pc:docMk/>
          <pc:sldMk cId="3738826786" sldId="292"/>
        </pc:sldMkLst>
      </pc:sldChg>
      <pc:sldChg chg="del">
        <pc:chgData name="Murat KORAY" userId="d49d185c-2394-4edd-b4e8-f94e604fd656" providerId="ADAL" clId="{FC3B1E61-4989-4AB8-89F4-7EA5CD2716D0}" dt="2026-04-09T08:15:35.878" v="792" actId="47"/>
        <pc:sldMkLst>
          <pc:docMk/>
          <pc:sldMk cId="2105743075" sldId="293"/>
        </pc:sldMkLst>
      </pc:sldChg>
      <pc:sldChg chg="del">
        <pc:chgData name="Murat KORAY" userId="d49d185c-2394-4edd-b4e8-f94e604fd656" providerId="ADAL" clId="{FC3B1E61-4989-4AB8-89F4-7EA5CD2716D0}" dt="2026-04-09T08:15:35.878" v="792" actId="47"/>
        <pc:sldMkLst>
          <pc:docMk/>
          <pc:sldMk cId="2288927576" sldId="294"/>
        </pc:sldMkLst>
      </pc:sldChg>
      <pc:sldChg chg="delSp modSp mod">
        <pc:chgData name="Murat KORAY" userId="d49d185c-2394-4edd-b4e8-f94e604fd656" providerId="ADAL" clId="{FC3B1E61-4989-4AB8-89F4-7EA5CD2716D0}" dt="2026-04-09T08:17:34" v="817" actId="207"/>
        <pc:sldMkLst>
          <pc:docMk/>
          <pc:sldMk cId="900916750" sldId="295"/>
        </pc:sldMkLst>
        <pc:spChg chg="mod">
          <ac:chgData name="Murat KORAY" userId="d49d185c-2394-4edd-b4e8-f94e604fd656" providerId="ADAL" clId="{FC3B1E61-4989-4AB8-89F4-7EA5CD2716D0}" dt="2026-04-09T08:16:49.714" v="807" actId="1076"/>
          <ac:spMkLst>
            <pc:docMk/>
            <pc:sldMk cId="900916750" sldId="295"/>
            <ac:spMk id="4" creationId="{ACCE7ACF-CA29-2732-CC0B-876DCE58E5B9}"/>
          </ac:spMkLst>
        </pc:spChg>
        <pc:spChg chg="mod">
          <ac:chgData name="Murat KORAY" userId="d49d185c-2394-4edd-b4e8-f94e604fd656" providerId="ADAL" clId="{FC3B1E61-4989-4AB8-89F4-7EA5CD2716D0}" dt="2026-04-09T08:17:34" v="817" actId="207"/>
          <ac:spMkLst>
            <pc:docMk/>
            <pc:sldMk cId="900916750" sldId="295"/>
            <ac:spMk id="5" creationId="{19967381-619C-32C0-6C05-6056FBC20F37}"/>
          </ac:spMkLst>
        </pc:spChg>
        <pc:spChg chg="del">
          <ac:chgData name="Murat KORAY" userId="d49d185c-2394-4edd-b4e8-f94e604fd656" providerId="ADAL" clId="{FC3B1E61-4989-4AB8-89F4-7EA5CD2716D0}" dt="2026-04-09T08:15:57.098" v="794" actId="478"/>
          <ac:spMkLst>
            <pc:docMk/>
            <pc:sldMk cId="900916750" sldId="295"/>
            <ac:spMk id="7" creationId="{B7A0C77B-1577-EA14-C96F-5C878D146170}"/>
          </ac:spMkLst>
        </pc:spChg>
        <pc:spChg chg="mod">
          <ac:chgData name="Murat KORAY" userId="d49d185c-2394-4edd-b4e8-f94e604fd656" providerId="ADAL" clId="{FC3B1E61-4989-4AB8-89F4-7EA5CD2716D0}" dt="2026-04-09T08:16:25.569" v="802" actId="1076"/>
          <ac:spMkLst>
            <pc:docMk/>
            <pc:sldMk cId="900916750" sldId="295"/>
            <ac:spMk id="29" creationId="{5F8FCBCC-F11A-E21B-40AE-A0953959D3F0}"/>
          </ac:spMkLst>
        </pc:spChg>
        <pc:grpChg chg="mod">
          <ac:chgData name="Murat KORAY" userId="d49d185c-2394-4edd-b4e8-f94e604fd656" providerId="ADAL" clId="{FC3B1E61-4989-4AB8-89F4-7EA5CD2716D0}" dt="2026-04-09T08:16:25.569" v="802" actId="1076"/>
          <ac:grpSpMkLst>
            <pc:docMk/>
            <pc:sldMk cId="900916750" sldId="295"/>
            <ac:grpSpMk id="22" creationId="{3454D04D-5776-BFA5-1FC6-F6CC64B53530}"/>
          </ac:grpSpMkLst>
        </pc:grpChg>
        <pc:grpChg chg="mod">
          <ac:chgData name="Murat KORAY" userId="d49d185c-2394-4edd-b4e8-f94e604fd656" providerId="ADAL" clId="{FC3B1E61-4989-4AB8-89F4-7EA5CD2716D0}" dt="2026-04-09T08:16:25.569" v="802" actId="1076"/>
          <ac:grpSpMkLst>
            <pc:docMk/>
            <pc:sldMk cId="900916750" sldId="295"/>
            <ac:grpSpMk id="24" creationId="{7C3CDCE1-3E94-94D2-211F-0182B4E1C211}"/>
          </ac:grpSpMkLst>
        </pc:grpChg>
        <pc:grpChg chg="mod">
          <ac:chgData name="Murat KORAY" userId="d49d185c-2394-4edd-b4e8-f94e604fd656" providerId="ADAL" clId="{FC3B1E61-4989-4AB8-89F4-7EA5CD2716D0}" dt="2026-04-09T08:16:25.569" v="802" actId="1076"/>
          <ac:grpSpMkLst>
            <pc:docMk/>
            <pc:sldMk cId="900916750" sldId="295"/>
            <ac:grpSpMk id="26" creationId="{00DFC5D8-5CF2-87DF-1480-FE1273A22F77}"/>
          </ac:grpSpMkLst>
        </pc:grpChg>
        <pc:picChg chg="del">
          <ac:chgData name="Murat KORAY" userId="d49d185c-2394-4edd-b4e8-f94e604fd656" providerId="ADAL" clId="{FC3B1E61-4989-4AB8-89F4-7EA5CD2716D0}" dt="2026-04-09T08:15:54.550" v="793" actId="478"/>
          <ac:picMkLst>
            <pc:docMk/>
            <pc:sldMk cId="900916750" sldId="295"/>
            <ac:picMk id="6" creationId="{B6202D17-1C24-B541-DF68-C8E2B0EAD13A}"/>
          </ac:picMkLst>
        </pc:picChg>
        <pc:picChg chg="mod">
          <ac:chgData name="Murat KORAY" userId="d49d185c-2394-4edd-b4e8-f94e604fd656" providerId="ADAL" clId="{FC3B1E61-4989-4AB8-89F4-7EA5CD2716D0}" dt="2026-04-09T08:16:25.569" v="802" actId="1076"/>
          <ac:picMkLst>
            <pc:docMk/>
            <pc:sldMk cId="900916750" sldId="295"/>
            <ac:picMk id="27" creationId="{FE690B85-55CF-69DD-6693-A43E76D5C606}"/>
          </ac:picMkLst>
        </pc:picChg>
        <pc:picChg chg="mod">
          <ac:chgData name="Murat KORAY" userId="d49d185c-2394-4edd-b4e8-f94e604fd656" providerId="ADAL" clId="{FC3B1E61-4989-4AB8-89F4-7EA5CD2716D0}" dt="2026-04-09T08:16:25.569" v="802" actId="1076"/>
          <ac:picMkLst>
            <pc:docMk/>
            <pc:sldMk cId="900916750" sldId="295"/>
            <ac:picMk id="28" creationId="{A8D70813-BE71-E624-41F0-8C86D574417A}"/>
          </ac:picMkLst>
        </pc:picChg>
        <pc:picChg chg="mod">
          <ac:chgData name="Murat KORAY" userId="d49d185c-2394-4edd-b4e8-f94e604fd656" providerId="ADAL" clId="{FC3B1E61-4989-4AB8-89F4-7EA5CD2716D0}" dt="2026-04-09T08:16:25.569" v="802" actId="1076"/>
          <ac:picMkLst>
            <pc:docMk/>
            <pc:sldMk cId="900916750" sldId="295"/>
            <ac:picMk id="30" creationId="{337794A4-BB51-6E77-9AE1-6E19F5839C6F}"/>
          </ac:picMkLst>
        </pc:picChg>
        <pc:picChg chg="mod">
          <ac:chgData name="Murat KORAY" userId="d49d185c-2394-4edd-b4e8-f94e604fd656" providerId="ADAL" clId="{FC3B1E61-4989-4AB8-89F4-7EA5CD2716D0}" dt="2026-04-09T08:16:25.569" v="802" actId="1076"/>
          <ac:picMkLst>
            <pc:docMk/>
            <pc:sldMk cId="900916750" sldId="295"/>
            <ac:picMk id="31" creationId="{095733A2-9AE8-B6DD-6BC5-FB9AC2D4E7E1}"/>
          </ac:picMkLst>
        </pc:picChg>
      </pc:sldChg>
      <pc:sldChg chg="addSp delSp modSp mod">
        <pc:chgData name="Murat KORAY" userId="d49d185c-2394-4edd-b4e8-f94e604fd656" providerId="ADAL" clId="{FC3B1E61-4989-4AB8-89F4-7EA5CD2716D0}" dt="2026-04-09T08:20:32.046" v="930" actId="20577"/>
        <pc:sldMkLst>
          <pc:docMk/>
          <pc:sldMk cId="380291608" sldId="297"/>
        </pc:sldMkLst>
        <pc:spChg chg="add mod">
          <ac:chgData name="Murat KORAY" userId="d49d185c-2394-4edd-b4e8-f94e604fd656" providerId="ADAL" clId="{FC3B1E61-4989-4AB8-89F4-7EA5CD2716D0}" dt="2026-04-09T08:20:32.046" v="930" actId="20577"/>
          <ac:spMkLst>
            <pc:docMk/>
            <pc:sldMk cId="380291608" sldId="297"/>
            <ac:spMk id="2" creationId="{E8EEA50E-3D74-8B94-6726-A001FD2BF40C}"/>
          </ac:spMkLst>
        </pc:spChg>
        <pc:spChg chg="del">
          <ac:chgData name="Murat KORAY" userId="d49d185c-2394-4edd-b4e8-f94e604fd656" providerId="ADAL" clId="{FC3B1E61-4989-4AB8-89F4-7EA5CD2716D0}" dt="2026-04-09T08:19:50.236" v="897" actId="478"/>
          <ac:spMkLst>
            <pc:docMk/>
            <pc:sldMk cId="380291608" sldId="297"/>
            <ac:spMk id="6" creationId="{476FEC6E-E2D3-D497-3084-2E7645F59485}"/>
          </ac:spMkLst>
        </pc:spChg>
      </pc:sldChg>
      <pc:sldChg chg="addSp delSp modSp mod">
        <pc:chgData name="Murat KORAY" userId="d49d185c-2394-4edd-b4e8-f94e604fd656" providerId="ADAL" clId="{FC3B1E61-4989-4AB8-89F4-7EA5CD2716D0}" dt="2026-04-09T08:19:40.642" v="896" actId="207"/>
        <pc:sldMkLst>
          <pc:docMk/>
          <pc:sldMk cId="3236346119" sldId="298"/>
        </pc:sldMkLst>
        <pc:spChg chg="add del mod">
          <ac:chgData name="Murat KORAY" userId="d49d185c-2394-4edd-b4e8-f94e604fd656" providerId="ADAL" clId="{FC3B1E61-4989-4AB8-89F4-7EA5CD2716D0}" dt="2026-04-09T08:19:09.282" v="872" actId="478"/>
          <ac:spMkLst>
            <pc:docMk/>
            <pc:sldMk cId="3236346119" sldId="298"/>
            <ac:spMk id="2" creationId="{C1EE400A-C545-940F-73F1-16CE6BEB8CCF}"/>
          </ac:spMkLst>
        </pc:spChg>
        <pc:spChg chg="add mod">
          <ac:chgData name="Murat KORAY" userId="d49d185c-2394-4edd-b4e8-f94e604fd656" providerId="ADAL" clId="{FC3B1E61-4989-4AB8-89F4-7EA5CD2716D0}" dt="2026-04-09T08:19:40.642" v="896" actId="207"/>
          <ac:spMkLst>
            <pc:docMk/>
            <pc:sldMk cId="3236346119" sldId="298"/>
            <ac:spMk id="3" creationId="{BE336993-20C4-A070-B3BB-CC1442118214}"/>
          </ac:spMkLst>
        </pc:spChg>
        <pc:picChg chg="mod">
          <ac:chgData name="Murat KORAY" userId="d49d185c-2394-4edd-b4e8-f94e604fd656" providerId="ADAL" clId="{FC3B1E61-4989-4AB8-89F4-7EA5CD2716D0}" dt="2026-04-09T08:18:44.347" v="869" actId="732"/>
          <ac:picMkLst>
            <pc:docMk/>
            <pc:sldMk cId="3236346119" sldId="298"/>
            <ac:picMk id="52226" creationId="{8D2544B2-AC6F-6D79-C67E-3AAA9C84D3B0}"/>
          </ac:picMkLst>
        </pc:picChg>
      </pc:sldChg>
      <pc:sldChg chg="addSp delSp modSp add mod">
        <pc:chgData name="Murat KORAY" userId="d49d185c-2394-4edd-b4e8-f94e604fd656" providerId="ADAL" clId="{FC3B1E61-4989-4AB8-89F4-7EA5CD2716D0}" dt="2026-04-09T07:03:25.510" v="442" actId="20577"/>
        <pc:sldMkLst>
          <pc:docMk/>
          <pc:sldMk cId="1172544859" sldId="299"/>
        </pc:sldMkLst>
        <pc:spChg chg="add del mod ord">
          <ac:chgData name="Murat KORAY" userId="d49d185c-2394-4edd-b4e8-f94e604fd656" providerId="ADAL" clId="{FC3B1E61-4989-4AB8-89F4-7EA5CD2716D0}" dt="2026-04-09T07:03:25.510" v="442" actId="20577"/>
          <ac:spMkLst>
            <pc:docMk/>
            <pc:sldMk cId="1172544859" sldId="299"/>
            <ac:spMk id="5" creationId="{6768939A-8BE8-ACB5-AF3C-DECD4551D1C1}"/>
          </ac:spMkLst>
        </pc:spChg>
        <pc:spChg chg="add del mod">
          <ac:chgData name="Murat KORAY" userId="d49d185c-2394-4edd-b4e8-f94e604fd656" providerId="ADAL" clId="{FC3B1E61-4989-4AB8-89F4-7EA5CD2716D0}" dt="2026-04-09T06:59:25.478" v="379" actId="478"/>
          <ac:spMkLst>
            <pc:docMk/>
            <pc:sldMk cId="1172544859" sldId="299"/>
            <ac:spMk id="6" creationId="{234FEE41-5FCC-1B14-3CBE-9FAC8437F7CC}"/>
          </ac:spMkLst>
        </pc:spChg>
        <pc:picChg chg="del">
          <ac:chgData name="Murat KORAY" userId="d49d185c-2394-4edd-b4e8-f94e604fd656" providerId="ADAL" clId="{FC3B1E61-4989-4AB8-89F4-7EA5CD2716D0}" dt="2026-04-09T06:55:02.830" v="359" actId="478"/>
          <ac:picMkLst>
            <pc:docMk/>
            <pc:sldMk cId="1172544859" sldId="299"/>
            <ac:picMk id="3" creationId="{77227A64-6453-8C71-5AA7-ACFB58B46FC6}"/>
          </ac:picMkLst>
        </pc:picChg>
        <pc:picChg chg="add mod">
          <ac:chgData name="Murat KORAY" userId="d49d185c-2394-4edd-b4e8-f94e604fd656" providerId="ADAL" clId="{FC3B1E61-4989-4AB8-89F4-7EA5CD2716D0}" dt="2026-04-09T07:03:02.127" v="434" actId="1076"/>
          <ac:picMkLst>
            <pc:docMk/>
            <pc:sldMk cId="1172544859" sldId="299"/>
            <ac:picMk id="8" creationId="{932BBC52-CEF6-59AC-FFA7-70689436E09C}"/>
          </ac:picMkLst>
        </pc:picChg>
      </pc:sldChg>
      <pc:sldChg chg="addSp delSp modSp add mod">
        <pc:chgData name="Murat KORAY" userId="d49d185c-2394-4edd-b4e8-f94e604fd656" providerId="ADAL" clId="{FC3B1E61-4989-4AB8-89F4-7EA5CD2716D0}" dt="2026-04-09T07:51:09.434" v="712" actId="20577"/>
        <pc:sldMkLst>
          <pc:docMk/>
          <pc:sldMk cId="3688817278" sldId="300"/>
        </pc:sldMkLst>
        <pc:spChg chg="mod ord">
          <ac:chgData name="Murat KORAY" userId="d49d185c-2394-4edd-b4e8-f94e604fd656" providerId="ADAL" clId="{FC3B1E61-4989-4AB8-89F4-7EA5CD2716D0}" dt="2026-04-09T07:51:09.434" v="712" actId="20577"/>
          <ac:spMkLst>
            <pc:docMk/>
            <pc:sldMk cId="3688817278" sldId="300"/>
            <ac:spMk id="5" creationId="{46BB88B8-E29F-C93D-2414-9B1FE2A66806}"/>
          </ac:spMkLst>
        </pc:spChg>
        <pc:spChg chg="add mod">
          <ac:chgData name="Murat KORAY" userId="d49d185c-2394-4edd-b4e8-f94e604fd656" providerId="ADAL" clId="{FC3B1E61-4989-4AB8-89F4-7EA5CD2716D0}" dt="2026-04-09T07:50:41.503" v="704" actId="164"/>
          <ac:spMkLst>
            <pc:docMk/>
            <pc:sldMk cId="3688817278" sldId="300"/>
            <ac:spMk id="6" creationId="{40E19214-7205-16A4-6952-727E853424EF}"/>
          </ac:spMkLst>
        </pc:spChg>
        <pc:grpChg chg="add mod ord">
          <ac:chgData name="Murat KORAY" userId="d49d185c-2394-4edd-b4e8-f94e604fd656" providerId="ADAL" clId="{FC3B1E61-4989-4AB8-89F4-7EA5CD2716D0}" dt="2026-04-09T07:50:46.169" v="705" actId="171"/>
          <ac:grpSpMkLst>
            <pc:docMk/>
            <pc:sldMk cId="3688817278" sldId="300"/>
            <ac:grpSpMk id="7" creationId="{C9F49C63-6676-031F-F3C0-89322B4998D7}"/>
          </ac:grpSpMkLst>
        </pc:grpChg>
        <pc:picChg chg="add mod ord modCrop">
          <ac:chgData name="Murat KORAY" userId="d49d185c-2394-4edd-b4e8-f94e604fd656" providerId="ADAL" clId="{FC3B1E61-4989-4AB8-89F4-7EA5CD2716D0}" dt="2026-04-09T07:50:41.503" v="704" actId="164"/>
          <ac:picMkLst>
            <pc:docMk/>
            <pc:sldMk cId="3688817278" sldId="300"/>
            <ac:picMk id="3" creationId="{28218486-D15B-9E81-BD24-93718F04A89C}"/>
          </ac:picMkLst>
        </pc:picChg>
        <pc:picChg chg="del">
          <ac:chgData name="Murat KORAY" userId="d49d185c-2394-4edd-b4e8-f94e604fd656" providerId="ADAL" clId="{FC3B1E61-4989-4AB8-89F4-7EA5CD2716D0}" dt="2026-04-09T07:47:56.970" v="682" actId="478"/>
          <ac:picMkLst>
            <pc:docMk/>
            <pc:sldMk cId="3688817278" sldId="300"/>
            <ac:picMk id="12290" creationId="{E33C7863-AC6A-A484-88E6-41AEA50488E0}"/>
          </ac:picMkLst>
        </pc:picChg>
      </pc:sldChg>
      <pc:sldChg chg="modSp add mod">
        <pc:chgData name="Murat KORAY" userId="d49d185c-2394-4edd-b4e8-f94e604fd656" providerId="ADAL" clId="{FC3B1E61-4989-4AB8-89F4-7EA5CD2716D0}" dt="2026-04-09T07:52:24.316" v="719" actId="207"/>
        <pc:sldMkLst>
          <pc:docMk/>
          <pc:sldMk cId="2438702802" sldId="301"/>
        </pc:sldMkLst>
        <pc:spChg chg="mod">
          <ac:chgData name="Murat KORAY" userId="d49d185c-2394-4edd-b4e8-f94e604fd656" providerId="ADAL" clId="{FC3B1E61-4989-4AB8-89F4-7EA5CD2716D0}" dt="2026-04-09T07:52:24.316" v="719" actId="207"/>
          <ac:spMkLst>
            <pc:docMk/>
            <pc:sldMk cId="2438702802" sldId="301"/>
            <ac:spMk id="5" creationId="{2C9A2B5A-2D4B-32E1-E65C-4A2F7A2E406E}"/>
          </ac:spMkLst>
        </pc:spChg>
      </pc:sldChg>
      <pc:sldChg chg="modSp add mod">
        <pc:chgData name="Murat KORAY" userId="d49d185c-2394-4edd-b4e8-f94e604fd656" providerId="ADAL" clId="{FC3B1E61-4989-4AB8-89F4-7EA5CD2716D0}" dt="2026-04-09T08:12:57.689" v="772" actId="207"/>
        <pc:sldMkLst>
          <pc:docMk/>
          <pc:sldMk cId="4089670078" sldId="302"/>
        </pc:sldMkLst>
        <pc:spChg chg="mod">
          <ac:chgData name="Murat KORAY" userId="d49d185c-2394-4edd-b4e8-f94e604fd656" providerId="ADAL" clId="{FC3B1E61-4989-4AB8-89F4-7EA5CD2716D0}" dt="2026-04-09T08:12:57.689" v="772" actId="207"/>
          <ac:spMkLst>
            <pc:docMk/>
            <pc:sldMk cId="4089670078" sldId="302"/>
            <ac:spMk id="5" creationId="{900949CB-CB77-1625-40EA-F4EAABAD950A}"/>
          </ac:spMkLst>
        </pc:spChg>
      </pc:sldChg>
      <pc:sldChg chg="modSp add mod">
        <pc:chgData name="Murat KORAY" userId="d49d185c-2394-4edd-b4e8-f94e604fd656" providerId="ADAL" clId="{FC3B1E61-4989-4AB8-89F4-7EA5CD2716D0}" dt="2026-04-09T08:14:31.898" v="790" actId="207"/>
        <pc:sldMkLst>
          <pc:docMk/>
          <pc:sldMk cId="2411414113" sldId="303"/>
        </pc:sldMkLst>
        <pc:spChg chg="mod">
          <ac:chgData name="Murat KORAY" userId="d49d185c-2394-4edd-b4e8-f94e604fd656" providerId="ADAL" clId="{FC3B1E61-4989-4AB8-89F4-7EA5CD2716D0}" dt="2026-04-09T08:14:31.898" v="790" actId="207"/>
          <ac:spMkLst>
            <pc:docMk/>
            <pc:sldMk cId="2411414113" sldId="303"/>
            <ac:spMk id="5" creationId="{BF357A30-81DB-9B08-62F3-DBE78DAD34B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D3F979-D752-B941-9107-AF22DBC6D5FF}" type="datetimeFigureOut">
              <a:rPr lang="tr-TR" smtClean="0"/>
              <a:t>9.04.2026</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FF96DC-36F4-3749-8CDA-FEABB63C9614}" type="slidenum">
              <a:rPr lang="tr-TR" smtClean="0"/>
              <a:t>‹#›</a:t>
            </a:fld>
            <a:endParaRPr lang="tr-TR"/>
          </a:p>
        </p:txBody>
      </p:sp>
    </p:spTree>
    <p:extLst>
      <p:ext uri="{BB962C8B-B14F-4D97-AF65-F5344CB8AC3E}">
        <p14:creationId xmlns:p14="http://schemas.microsoft.com/office/powerpoint/2010/main" val="1631256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DA3AE-DE65-4C09-721C-0EEA6DF69C7C}"/>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7C747C36-1BED-C5D0-3C17-3CE8A4A9EFC7}"/>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22B8FE53-3945-119C-110E-9162FF9A72F2}"/>
              </a:ext>
            </a:extLst>
          </p:cNvPr>
          <p:cNvSpPr>
            <a:spLocks noGrp="1"/>
          </p:cNvSpPr>
          <p:nvPr>
            <p:ph type="body" idx="1"/>
          </p:nvPr>
        </p:nvSpPr>
        <p:spPr/>
        <p:txBody>
          <a:bodyPr/>
          <a:lstStyle/>
          <a:p>
            <a:r>
              <a:rPr lang="tr-TR" dirty="0"/>
              <a:t>SAYIN MECLİS BAŞKANI SAYIN BAKANLAR</a:t>
            </a:r>
            <a:br>
              <a:rPr lang="tr-TR" dirty="0"/>
            </a:br>
            <a:r>
              <a:rPr lang="tr-TR" dirty="0"/>
              <a:t>SAYGIDEĞER MİSAFİRLER HANIMEFENDİLER BEYEFENDİLER</a:t>
            </a:r>
            <a:br>
              <a:rPr lang="tr-TR" dirty="0"/>
            </a:br>
            <a:r>
              <a:rPr lang="tr-TR" dirty="0"/>
              <a:t>ASTANA’DA SİZLERLE BİRLİKTE BULUNMAKTAN</a:t>
            </a:r>
            <a:br>
              <a:rPr lang="tr-TR" dirty="0"/>
            </a:br>
            <a:r>
              <a:rPr lang="tr-TR" dirty="0"/>
              <a:t>BÜYÜK BİR ONUR VE MEMNUNİYET</a:t>
            </a:r>
            <a:br>
              <a:rPr lang="tr-TR" dirty="0"/>
            </a:br>
            <a:r>
              <a:rPr lang="tr-TR" dirty="0"/>
              <a:t>DUYUYORUM</a:t>
            </a:r>
          </a:p>
        </p:txBody>
      </p:sp>
      <p:sp>
        <p:nvSpPr>
          <p:cNvPr id="4" name="Slayt Numarası Yer Tutucusu 3">
            <a:extLst>
              <a:ext uri="{FF2B5EF4-FFF2-40B4-BE49-F238E27FC236}">
                <a16:creationId xmlns:a16="http://schemas.microsoft.com/office/drawing/2014/main" id="{5A64B45A-066E-4B82-ACFA-58E866E97AE8}"/>
              </a:ext>
            </a:extLst>
          </p:cNvPr>
          <p:cNvSpPr>
            <a:spLocks noGrp="1"/>
          </p:cNvSpPr>
          <p:nvPr>
            <p:ph type="sldNum" sz="quarter" idx="5"/>
          </p:nvPr>
        </p:nvSpPr>
        <p:spPr/>
        <p:txBody>
          <a:bodyPr/>
          <a:lstStyle/>
          <a:p>
            <a:fld id="{EDFF96DC-36F4-3749-8CDA-FEABB63C9614}" type="slidenum">
              <a:rPr lang="tr-TR" smtClean="0"/>
              <a:t>1</a:t>
            </a:fld>
            <a:endParaRPr lang="tr-TR"/>
          </a:p>
        </p:txBody>
      </p:sp>
    </p:spTree>
    <p:extLst>
      <p:ext uri="{BB962C8B-B14F-4D97-AF65-F5344CB8AC3E}">
        <p14:creationId xmlns:p14="http://schemas.microsoft.com/office/powerpoint/2010/main" val="2812875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32A2-8025-D5BB-4028-1FA5A3B4D6AC}"/>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F2A2F7CA-4C6A-4FD1-DC7A-3FAE53D265E3}"/>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4972718C-F454-C71C-F1F0-891C2CBD4E96}"/>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1B6792AF-8AFB-4E86-5C4C-6BB55BF58E1A}"/>
              </a:ext>
            </a:extLst>
          </p:cNvPr>
          <p:cNvSpPr>
            <a:spLocks noGrp="1"/>
          </p:cNvSpPr>
          <p:nvPr>
            <p:ph type="sldNum" sz="quarter" idx="5"/>
          </p:nvPr>
        </p:nvSpPr>
        <p:spPr/>
        <p:txBody>
          <a:bodyPr/>
          <a:lstStyle/>
          <a:p>
            <a:fld id="{EDFF96DC-36F4-3749-8CDA-FEABB63C9614}" type="slidenum">
              <a:rPr lang="tr-TR" smtClean="0"/>
              <a:t>10</a:t>
            </a:fld>
            <a:endParaRPr lang="tr-TR"/>
          </a:p>
        </p:txBody>
      </p:sp>
    </p:spTree>
    <p:extLst>
      <p:ext uri="{BB962C8B-B14F-4D97-AF65-F5344CB8AC3E}">
        <p14:creationId xmlns:p14="http://schemas.microsoft.com/office/powerpoint/2010/main" val="2715452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FFD55-8240-5D6C-FEDA-D4F2F4B4A68D}"/>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CA996E81-8D67-C948-B76E-2A0E7E0398AF}"/>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70261FD6-5C4A-9022-9B13-527C0BB0DE56}"/>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5077C97B-7475-CF89-08DC-F91386ECC2CD}"/>
              </a:ext>
            </a:extLst>
          </p:cNvPr>
          <p:cNvSpPr>
            <a:spLocks noGrp="1"/>
          </p:cNvSpPr>
          <p:nvPr>
            <p:ph type="sldNum" sz="quarter" idx="5"/>
          </p:nvPr>
        </p:nvSpPr>
        <p:spPr/>
        <p:txBody>
          <a:bodyPr/>
          <a:lstStyle/>
          <a:p>
            <a:fld id="{EDFF96DC-36F4-3749-8CDA-FEABB63C9614}" type="slidenum">
              <a:rPr lang="tr-TR" smtClean="0"/>
              <a:t>11</a:t>
            </a:fld>
            <a:endParaRPr lang="tr-TR"/>
          </a:p>
        </p:txBody>
      </p:sp>
    </p:spTree>
    <p:extLst>
      <p:ext uri="{BB962C8B-B14F-4D97-AF65-F5344CB8AC3E}">
        <p14:creationId xmlns:p14="http://schemas.microsoft.com/office/powerpoint/2010/main" val="26530946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5325F-8A18-3F7B-3FC0-A51952B0B417}"/>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3285ECFA-1E75-63A1-6984-A0B07195030F}"/>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E8F4B4EB-43BD-4102-6D79-C3E30154C757}"/>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817D5C28-07A0-D0D0-72D1-0EE3B410076F}"/>
              </a:ext>
            </a:extLst>
          </p:cNvPr>
          <p:cNvSpPr>
            <a:spLocks noGrp="1"/>
          </p:cNvSpPr>
          <p:nvPr>
            <p:ph type="sldNum" sz="quarter" idx="5"/>
          </p:nvPr>
        </p:nvSpPr>
        <p:spPr/>
        <p:txBody>
          <a:bodyPr/>
          <a:lstStyle/>
          <a:p>
            <a:fld id="{EDFF96DC-36F4-3749-8CDA-FEABB63C9614}" type="slidenum">
              <a:rPr lang="tr-TR" smtClean="0"/>
              <a:t>12</a:t>
            </a:fld>
            <a:endParaRPr lang="tr-TR"/>
          </a:p>
        </p:txBody>
      </p:sp>
    </p:spTree>
    <p:extLst>
      <p:ext uri="{BB962C8B-B14F-4D97-AF65-F5344CB8AC3E}">
        <p14:creationId xmlns:p14="http://schemas.microsoft.com/office/powerpoint/2010/main" val="4000892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55AF8-0AF2-AC85-7E94-2D37A91CF2B3}"/>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58FA71CD-7A35-CAE5-18E0-5DEE598118DB}"/>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BF1B04A7-253D-271F-0DB3-507585F0D2E9}"/>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02A93CC1-4D2C-A4EE-C0D9-C403BA21BCC0}"/>
              </a:ext>
            </a:extLst>
          </p:cNvPr>
          <p:cNvSpPr>
            <a:spLocks noGrp="1"/>
          </p:cNvSpPr>
          <p:nvPr>
            <p:ph type="sldNum" sz="quarter" idx="5"/>
          </p:nvPr>
        </p:nvSpPr>
        <p:spPr/>
        <p:txBody>
          <a:bodyPr/>
          <a:lstStyle/>
          <a:p>
            <a:fld id="{EDFF96DC-36F4-3749-8CDA-FEABB63C9614}" type="slidenum">
              <a:rPr lang="tr-TR" smtClean="0"/>
              <a:t>13</a:t>
            </a:fld>
            <a:endParaRPr lang="tr-TR"/>
          </a:p>
        </p:txBody>
      </p:sp>
    </p:spTree>
    <p:extLst>
      <p:ext uri="{BB962C8B-B14F-4D97-AF65-F5344CB8AC3E}">
        <p14:creationId xmlns:p14="http://schemas.microsoft.com/office/powerpoint/2010/main" val="2507863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E2EC9-2D3E-C854-789D-46E8AAB4A62C}"/>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EF74BD9D-4DD2-6CB8-410E-93ED44511209}"/>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BB603B92-9F30-09A8-E0C7-01704CFDDDF5}"/>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8C1F6C2B-7E5C-E18C-184F-5F9DC1E6193C}"/>
              </a:ext>
            </a:extLst>
          </p:cNvPr>
          <p:cNvSpPr>
            <a:spLocks noGrp="1"/>
          </p:cNvSpPr>
          <p:nvPr>
            <p:ph type="sldNum" sz="quarter" idx="5"/>
          </p:nvPr>
        </p:nvSpPr>
        <p:spPr/>
        <p:txBody>
          <a:bodyPr/>
          <a:lstStyle/>
          <a:p>
            <a:fld id="{EDFF96DC-36F4-3749-8CDA-FEABB63C9614}" type="slidenum">
              <a:rPr lang="tr-TR" smtClean="0"/>
              <a:t>14</a:t>
            </a:fld>
            <a:endParaRPr lang="tr-TR"/>
          </a:p>
        </p:txBody>
      </p:sp>
    </p:spTree>
    <p:extLst>
      <p:ext uri="{BB962C8B-B14F-4D97-AF65-F5344CB8AC3E}">
        <p14:creationId xmlns:p14="http://schemas.microsoft.com/office/powerpoint/2010/main" val="31286174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D01B8-BD66-C26C-B579-373BB2111AC1}"/>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BFCE8059-DB48-22D8-F72A-CEB710AAD2C3}"/>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1B53D7FB-954B-E5A8-3B83-B1536F8A4599}"/>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3C5EF6C7-A418-3323-AC36-D4F8F2829C9C}"/>
              </a:ext>
            </a:extLst>
          </p:cNvPr>
          <p:cNvSpPr>
            <a:spLocks noGrp="1"/>
          </p:cNvSpPr>
          <p:nvPr>
            <p:ph type="sldNum" sz="quarter" idx="5"/>
          </p:nvPr>
        </p:nvSpPr>
        <p:spPr/>
        <p:txBody>
          <a:bodyPr/>
          <a:lstStyle/>
          <a:p>
            <a:fld id="{EDFF96DC-36F4-3749-8CDA-FEABB63C9614}" type="slidenum">
              <a:rPr lang="tr-TR" smtClean="0"/>
              <a:t>15</a:t>
            </a:fld>
            <a:endParaRPr lang="tr-TR"/>
          </a:p>
        </p:txBody>
      </p:sp>
    </p:spTree>
    <p:extLst>
      <p:ext uri="{BB962C8B-B14F-4D97-AF65-F5344CB8AC3E}">
        <p14:creationId xmlns:p14="http://schemas.microsoft.com/office/powerpoint/2010/main" val="7563867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031CA-B073-B2A0-4A3B-E6B1914ABB25}"/>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8AE986A8-C157-66AB-0584-A0A38CB62BB3}"/>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D7543F85-0A5A-FEE8-75DC-14BF41C9B421}"/>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17869622-2A5E-8394-2EA6-0850E1EFBC14}"/>
              </a:ext>
            </a:extLst>
          </p:cNvPr>
          <p:cNvSpPr>
            <a:spLocks noGrp="1"/>
          </p:cNvSpPr>
          <p:nvPr>
            <p:ph type="sldNum" sz="quarter" idx="5"/>
          </p:nvPr>
        </p:nvSpPr>
        <p:spPr/>
        <p:txBody>
          <a:bodyPr/>
          <a:lstStyle/>
          <a:p>
            <a:fld id="{EDFF96DC-36F4-3749-8CDA-FEABB63C9614}" type="slidenum">
              <a:rPr lang="tr-TR" smtClean="0"/>
              <a:t>16</a:t>
            </a:fld>
            <a:endParaRPr lang="tr-TR"/>
          </a:p>
        </p:txBody>
      </p:sp>
    </p:spTree>
    <p:extLst>
      <p:ext uri="{BB962C8B-B14F-4D97-AF65-F5344CB8AC3E}">
        <p14:creationId xmlns:p14="http://schemas.microsoft.com/office/powerpoint/2010/main" val="36835594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91D7F-5392-E37C-1115-26CD7AC71452}"/>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8C215A06-0D63-3689-D73B-E6695136F32D}"/>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FDF0D931-1D7E-561E-1536-22BA7C2E063E}"/>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09DC5D85-5E3C-FDB6-73C8-B7260B6E3D0C}"/>
              </a:ext>
            </a:extLst>
          </p:cNvPr>
          <p:cNvSpPr>
            <a:spLocks noGrp="1"/>
          </p:cNvSpPr>
          <p:nvPr>
            <p:ph type="sldNum" sz="quarter" idx="5"/>
          </p:nvPr>
        </p:nvSpPr>
        <p:spPr/>
        <p:txBody>
          <a:bodyPr/>
          <a:lstStyle/>
          <a:p>
            <a:fld id="{EDFF96DC-36F4-3749-8CDA-FEABB63C9614}" type="slidenum">
              <a:rPr lang="tr-TR" smtClean="0"/>
              <a:t>17</a:t>
            </a:fld>
            <a:endParaRPr lang="tr-TR"/>
          </a:p>
        </p:txBody>
      </p:sp>
    </p:spTree>
    <p:extLst>
      <p:ext uri="{BB962C8B-B14F-4D97-AF65-F5344CB8AC3E}">
        <p14:creationId xmlns:p14="http://schemas.microsoft.com/office/powerpoint/2010/main" val="18109301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EFF003-AE14-8F5A-3C83-3A314883DBCB}"/>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0CF0E56B-967A-726B-ED5F-61A032C33BB3}"/>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17D96F79-167A-14EE-56D2-73C2A6AD2053}"/>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D1CDDE2F-D796-DE13-CCF2-4052BEF440D0}"/>
              </a:ext>
            </a:extLst>
          </p:cNvPr>
          <p:cNvSpPr>
            <a:spLocks noGrp="1"/>
          </p:cNvSpPr>
          <p:nvPr>
            <p:ph type="sldNum" sz="quarter" idx="5"/>
          </p:nvPr>
        </p:nvSpPr>
        <p:spPr/>
        <p:txBody>
          <a:bodyPr/>
          <a:lstStyle/>
          <a:p>
            <a:fld id="{EDFF96DC-36F4-3749-8CDA-FEABB63C9614}" type="slidenum">
              <a:rPr lang="tr-TR" smtClean="0"/>
              <a:t>18</a:t>
            </a:fld>
            <a:endParaRPr lang="tr-TR"/>
          </a:p>
        </p:txBody>
      </p:sp>
    </p:spTree>
    <p:extLst>
      <p:ext uri="{BB962C8B-B14F-4D97-AF65-F5344CB8AC3E}">
        <p14:creationId xmlns:p14="http://schemas.microsoft.com/office/powerpoint/2010/main" val="370281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FD452-3626-3336-ABBE-94CA8BFE2707}"/>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B2D63853-7852-F5D1-6260-4CF77E655397}"/>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2948FB9C-9162-0C64-DAD2-1352367AD46C}"/>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B569C86F-5F30-594B-7EBA-BA8BC27FCC51}"/>
              </a:ext>
            </a:extLst>
          </p:cNvPr>
          <p:cNvSpPr>
            <a:spLocks noGrp="1"/>
          </p:cNvSpPr>
          <p:nvPr>
            <p:ph type="sldNum" sz="quarter" idx="5"/>
          </p:nvPr>
        </p:nvSpPr>
        <p:spPr/>
        <p:txBody>
          <a:bodyPr/>
          <a:lstStyle/>
          <a:p>
            <a:fld id="{EDFF96DC-36F4-3749-8CDA-FEABB63C9614}" type="slidenum">
              <a:rPr lang="tr-TR" smtClean="0"/>
              <a:t>19</a:t>
            </a:fld>
            <a:endParaRPr lang="tr-TR"/>
          </a:p>
        </p:txBody>
      </p:sp>
    </p:spTree>
    <p:extLst>
      <p:ext uri="{BB962C8B-B14F-4D97-AF65-F5344CB8AC3E}">
        <p14:creationId xmlns:p14="http://schemas.microsoft.com/office/powerpoint/2010/main" val="3301339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DFF96DC-36F4-3749-8CDA-FEABB63C9614}" type="slidenum">
              <a:rPr lang="tr-TR" smtClean="0"/>
              <a:t>2</a:t>
            </a:fld>
            <a:endParaRPr lang="tr-TR"/>
          </a:p>
        </p:txBody>
      </p:sp>
    </p:spTree>
    <p:extLst>
      <p:ext uri="{BB962C8B-B14F-4D97-AF65-F5344CB8AC3E}">
        <p14:creationId xmlns:p14="http://schemas.microsoft.com/office/powerpoint/2010/main" val="612556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9A592-578F-2FCB-1AEB-96BC3FC8E756}"/>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D4A2ECB1-001D-1705-BEF9-70B144A93B94}"/>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E065B9AA-A9FC-471F-A15B-40A395AAF437}"/>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F94FCF18-0A25-15F3-6333-B909499D45A2}"/>
              </a:ext>
            </a:extLst>
          </p:cNvPr>
          <p:cNvSpPr>
            <a:spLocks noGrp="1"/>
          </p:cNvSpPr>
          <p:nvPr>
            <p:ph type="sldNum" sz="quarter" idx="5"/>
          </p:nvPr>
        </p:nvSpPr>
        <p:spPr/>
        <p:txBody>
          <a:bodyPr/>
          <a:lstStyle/>
          <a:p>
            <a:fld id="{EDFF96DC-36F4-3749-8CDA-FEABB63C9614}" type="slidenum">
              <a:rPr lang="tr-TR" smtClean="0"/>
              <a:t>20</a:t>
            </a:fld>
            <a:endParaRPr lang="tr-TR"/>
          </a:p>
        </p:txBody>
      </p:sp>
    </p:spTree>
    <p:extLst>
      <p:ext uri="{BB962C8B-B14F-4D97-AF65-F5344CB8AC3E}">
        <p14:creationId xmlns:p14="http://schemas.microsoft.com/office/powerpoint/2010/main" val="13083184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C6481-AEE7-5699-D908-FC95D6B1D440}"/>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FD027B15-5D4F-749B-8B7E-81BAECC97654}"/>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4C8F0E16-23AC-AD30-8CB4-5C082FB2946F}"/>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E3E5D875-0633-E7B2-C1C7-122123AEF503}"/>
              </a:ext>
            </a:extLst>
          </p:cNvPr>
          <p:cNvSpPr>
            <a:spLocks noGrp="1"/>
          </p:cNvSpPr>
          <p:nvPr>
            <p:ph type="sldNum" sz="quarter" idx="5"/>
          </p:nvPr>
        </p:nvSpPr>
        <p:spPr/>
        <p:txBody>
          <a:bodyPr/>
          <a:lstStyle/>
          <a:p>
            <a:fld id="{EDFF96DC-36F4-3749-8CDA-FEABB63C9614}" type="slidenum">
              <a:rPr lang="tr-TR" smtClean="0"/>
              <a:t>21</a:t>
            </a:fld>
            <a:endParaRPr lang="tr-TR"/>
          </a:p>
        </p:txBody>
      </p:sp>
    </p:spTree>
    <p:extLst>
      <p:ext uri="{BB962C8B-B14F-4D97-AF65-F5344CB8AC3E}">
        <p14:creationId xmlns:p14="http://schemas.microsoft.com/office/powerpoint/2010/main" val="8970412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93D51-50AA-16D2-9879-E9D2E6B5847A}"/>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F5286E32-DB19-2298-F5B2-7047446ABAE5}"/>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B8A0864E-AECB-4AB1-A251-2B7C95A19219}"/>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378F7EFD-9CEA-C110-EEF5-070782F286D6}"/>
              </a:ext>
            </a:extLst>
          </p:cNvPr>
          <p:cNvSpPr>
            <a:spLocks noGrp="1"/>
          </p:cNvSpPr>
          <p:nvPr>
            <p:ph type="sldNum" sz="quarter" idx="5"/>
          </p:nvPr>
        </p:nvSpPr>
        <p:spPr/>
        <p:txBody>
          <a:bodyPr/>
          <a:lstStyle/>
          <a:p>
            <a:fld id="{EDFF96DC-36F4-3749-8CDA-FEABB63C9614}" type="slidenum">
              <a:rPr lang="tr-TR" smtClean="0"/>
              <a:t>22</a:t>
            </a:fld>
            <a:endParaRPr lang="tr-TR"/>
          </a:p>
        </p:txBody>
      </p:sp>
    </p:spTree>
    <p:extLst>
      <p:ext uri="{BB962C8B-B14F-4D97-AF65-F5344CB8AC3E}">
        <p14:creationId xmlns:p14="http://schemas.microsoft.com/office/powerpoint/2010/main" val="18706248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836AA-CC86-47CF-EB67-94DC4A231A31}"/>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7EFD5AE2-329D-71F8-A938-B239241A3685}"/>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6E92DF72-A582-4F3B-BA58-0ADDE599D5BE}"/>
              </a:ext>
            </a:extLst>
          </p:cNvPr>
          <p:cNvSpPr>
            <a:spLocks noGrp="1"/>
          </p:cNvSpPr>
          <p:nvPr>
            <p:ph type="body" idx="1"/>
          </p:nvPr>
        </p:nvSpPr>
        <p:spPr/>
        <p:txBody>
          <a:bodyPr/>
          <a:lstStyle/>
          <a:p>
            <a:r>
              <a:rPr lang="tr-TR" dirty="0"/>
              <a:t>SAYIN MECLİS BAŞKANI SAYIN BAKANLAR</a:t>
            </a:r>
            <a:br>
              <a:rPr lang="tr-TR" dirty="0"/>
            </a:br>
            <a:r>
              <a:rPr lang="tr-TR" dirty="0"/>
              <a:t>SAYGIDEĞER MİSAFİRLER HANIMEFENDİLER BEYEFENDİLER</a:t>
            </a:r>
            <a:br>
              <a:rPr lang="tr-TR" dirty="0"/>
            </a:br>
            <a:r>
              <a:rPr lang="tr-TR" dirty="0"/>
              <a:t>ASTANA’DA SİZLERLE BİRLİKTE BULUNMAKTAN</a:t>
            </a:r>
            <a:br>
              <a:rPr lang="tr-TR" dirty="0"/>
            </a:br>
            <a:r>
              <a:rPr lang="tr-TR" dirty="0"/>
              <a:t>BÜYÜK BİR ONUR VE MEMNUNİYET</a:t>
            </a:r>
            <a:br>
              <a:rPr lang="tr-TR" dirty="0"/>
            </a:br>
            <a:r>
              <a:rPr lang="tr-TR" dirty="0"/>
              <a:t>DUYUYORUM</a:t>
            </a:r>
          </a:p>
        </p:txBody>
      </p:sp>
      <p:sp>
        <p:nvSpPr>
          <p:cNvPr id="4" name="Slayt Numarası Yer Tutucusu 3">
            <a:extLst>
              <a:ext uri="{FF2B5EF4-FFF2-40B4-BE49-F238E27FC236}">
                <a16:creationId xmlns:a16="http://schemas.microsoft.com/office/drawing/2014/main" id="{871B55C4-15D5-8C03-EE27-2116B86E173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FF96DC-36F4-3749-8CDA-FEABB63C9614}" type="slidenum">
              <a:rPr kumimoji="0" lang="tr-T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tr-T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98483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81068-6FE3-F447-A160-6C54745D4EE5}"/>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04409ACA-A61E-11E2-EAD8-9C7C8929887E}"/>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9DF340E2-3EC3-5EA6-487F-7FD15D1ECF6A}"/>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BF2473B7-8262-D0EE-1379-859669127185}"/>
              </a:ext>
            </a:extLst>
          </p:cNvPr>
          <p:cNvSpPr>
            <a:spLocks noGrp="1"/>
          </p:cNvSpPr>
          <p:nvPr>
            <p:ph type="sldNum" sz="quarter" idx="5"/>
          </p:nvPr>
        </p:nvSpPr>
        <p:spPr/>
        <p:txBody>
          <a:bodyPr/>
          <a:lstStyle/>
          <a:p>
            <a:fld id="{EDFF96DC-36F4-3749-8CDA-FEABB63C9614}" type="slidenum">
              <a:rPr lang="tr-TR" smtClean="0"/>
              <a:t>3</a:t>
            </a:fld>
            <a:endParaRPr lang="tr-TR"/>
          </a:p>
        </p:txBody>
      </p:sp>
    </p:spTree>
    <p:extLst>
      <p:ext uri="{BB962C8B-B14F-4D97-AF65-F5344CB8AC3E}">
        <p14:creationId xmlns:p14="http://schemas.microsoft.com/office/powerpoint/2010/main" val="600879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71F77-C075-FFC1-7DBF-10E6E3CC1277}"/>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E11089A7-0447-2451-498A-776E3AE8A5DF}"/>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3C9868D2-A533-E354-2C1B-DE7F1D0FB257}"/>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7065306E-9D07-9042-D17E-95BF1E3C151D}"/>
              </a:ext>
            </a:extLst>
          </p:cNvPr>
          <p:cNvSpPr>
            <a:spLocks noGrp="1"/>
          </p:cNvSpPr>
          <p:nvPr>
            <p:ph type="sldNum" sz="quarter" idx="5"/>
          </p:nvPr>
        </p:nvSpPr>
        <p:spPr/>
        <p:txBody>
          <a:bodyPr/>
          <a:lstStyle/>
          <a:p>
            <a:fld id="{EDFF96DC-36F4-3749-8CDA-FEABB63C9614}" type="slidenum">
              <a:rPr lang="tr-TR" smtClean="0"/>
              <a:t>4</a:t>
            </a:fld>
            <a:endParaRPr lang="tr-TR"/>
          </a:p>
        </p:txBody>
      </p:sp>
    </p:spTree>
    <p:extLst>
      <p:ext uri="{BB962C8B-B14F-4D97-AF65-F5344CB8AC3E}">
        <p14:creationId xmlns:p14="http://schemas.microsoft.com/office/powerpoint/2010/main" val="3441783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40974-D097-83EA-CF00-F131965DD797}"/>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ECEADADE-5C89-6A8D-2DD1-E2827857F3D7}"/>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2B9C6333-9E7A-D7E9-E82D-C72A3FDA5D21}"/>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2B8EB609-63CE-41FB-31CB-EEB748CDE0EA}"/>
              </a:ext>
            </a:extLst>
          </p:cNvPr>
          <p:cNvSpPr>
            <a:spLocks noGrp="1"/>
          </p:cNvSpPr>
          <p:nvPr>
            <p:ph type="sldNum" sz="quarter" idx="5"/>
          </p:nvPr>
        </p:nvSpPr>
        <p:spPr/>
        <p:txBody>
          <a:bodyPr/>
          <a:lstStyle/>
          <a:p>
            <a:fld id="{EDFF96DC-36F4-3749-8CDA-FEABB63C9614}" type="slidenum">
              <a:rPr lang="tr-TR" smtClean="0"/>
              <a:t>5</a:t>
            </a:fld>
            <a:endParaRPr lang="tr-TR"/>
          </a:p>
        </p:txBody>
      </p:sp>
    </p:spTree>
    <p:extLst>
      <p:ext uri="{BB962C8B-B14F-4D97-AF65-F5344CB8AC3E}">
        <p14:creationId xmlns:p14="http://schemas.microsoft.com/office/powerpoint/2010/main" val="1986419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70BA1-A2D0-5EA3-0C49-B61335C301D2}"/>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F51668D7-B6F5-0DB9-1878-BC77A7BD0691}"/>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7F38B57E-F50F-9961-A937-02A6F97FBFCB}"/>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112BCC6D-36F3-7F08-D142-79242131F29A}"/>
              </a:ext>
            </a:extLst>
          </p:cNvPr>
          <p:cNvSpPr>
            <a:spLocks noGrp="1"/>
          </p:cNvSpPr>
          <p:nvPr>
            <p:ph type="sldNum" sz="quarter" idx="5"/>
          </p:nvPr>
        </p:nvSpPr>
        <p:spPr/>
        <p:txBody>
          <a:bodyPr/>
          <a:lstStyle/>
          <a:p>
            <a:fld id="{EDFF96DC-36F4-3749-8CDA-FEABB63C9614}" type="slidenum">
              <a:rPr lang="tr-TR" smtClean="0"/>
              <a:t>6</a:t>
            </a:fld>
            <a:endParaRPr lang="tr-TR"/>
          </a:p>
        </p:txBody>
      </p:sp>
    </p:spTree>
    <p:extLst>
      <p:ext uri="{BB962C8B-B14F-4D97-AF65-F5344CB8AC3E}">
        <p14:creationId xmlns:p14="http://schemas.microsoft.com/office/powerpoint/2010/main" val="2175528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F11E3-D798-C399-31FE-FD87A72D518F}"/>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8AA53778-8CFA-A9A9-D3A6-F392514B1B0A}"/>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B5252720-FFA8-65E2-4B51-FA4B19A51EFF}"/>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4C259D90-9EEF-8FF6-678C-71259E0E7993}"/>
              </a:ext>
            </a:extLst>
          </p:cNvPr>
          <p:cNvSpPr>
            <a:spLocks noGrp="1"/>
          </p:cNvSpPr>
          <p:nvPr>
            <p:ph type="sldNum" sz="quarter" idx="5"/>
          </p:nvPr>
        </p:nvSpPr>
        <p:spPr/>
        <p:txBody>
          <a:bodyPr/>
          <a:lstStyle/>
          <a:p>
            <a:fld id="{EDFF96DC-36F4-3749-8CDA-FEABB63C9614}" type="slidenum">
              <a:rPr lang="tr-TR" smtClean="0"/>
              <a:t>7</a:t>
            </a:fld>
            <a:endParaRPr lang="tr-TR"/>
          </a:p>
        </p:txBody>
      </p:sp>
    </p:spTree>
    <p:extLst>
      <p:ext uri="{BB962C8B-B14F-4D97-AF65-F5344CB8AC3E}">
        <p14:creationId xmlns:p14="http://schemas.microsoft.com/office/powerpoint/2010/main" val="49531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980D8-3F28-3D8B-B33C-F457BCA17CE1}"/>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F3B6CB21-FAAD-9AE0-CDBC-0AADEF4334D5}"/>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3405A163-3075-F2F4-275B-7671D696505B}"/>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9BD3E91F-9883-5EF1-90B3-48C95ED0C38F}"/>
              </a:ext>
            </a:extLst>
          </p:cNvPr>
          <p:cNvSpPr>
            <a:spLocks noGrp="1"/>
          </p:cNvSpPr>
          <p:nvPr>
            <p:ph type="sldNum" sz="quarter" idx="5"/>
          </p:nvPr>
        </p:nvSpPr>
        <p:spPr/>
        <p:txBody>
          <a:bodyPr/>
          <a:lstStyle/>
          <a:p>
            <a:fld id="{EDFF96DC-36F4-3749-8CDA-FEABB63C9614}" type="slidenum">
              <a:rPr lang="tr-TR" smtClean="0"/>
              <a:t>8</a:t>
            </a:fld>
            <a:endParaRPr lang="tr-TR"/>
          </a:p>
        </p:txBody>
      </p:sp>
    </p:spTree>
    <p:extLst>
      <p:ext uri="{BB962C8B-B14F-4D97-AF65-F5344CB8AC3E}">
        <p14:creationId xmlns:p14="http://schemas.microsoft.com/office/powerpoint/2010/main" val="1009942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8976C-BDDF-E889-13E9-4F163EB00AA5}"/>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F431B2B9-EBA3-CDB8-E3DB-F394B9BEB4CE}"/>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1F9F0FFA-6EB4-05F5-A51A-A593E0873C7C}"/>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D1A88C06-E0ED-92A3-E0BE-8BC90D121BDC}"/>
              </a:ext>
            </a:extLst>
          </p:cNvPr>
          <p:cNvSpPr>
            <a:spLocks noGrp="1"/>
          </p:cNvSpPr>
          <p:nvPr>
            <p:ph type="sldNum" sz="quarter" idx="5"/>
          </p:nvPr>
        </p:nvSpPr>
        <p:spPr/>
        <p:txBody>
          <a:bodyPr/>
          <a:lstStyle/>
          <a:p>
            <a:fld id="{EDFF96DC-36F4-3749-8CDA-FEABB63C9614}" type="slidenum">
              <a:rPr lang="tr-TR" smtClean="0"/>
              <a:t>9</a:t>
            </a:fld>
            <a:endParaRPr lang="tr-TR"/>
          </a:p>
        </p:txBody>
      </p:sp>
    </p:spTree>
    <p:extLst>
      <p:ext uri="{BB962C8B-B14F-4D97-AF65-F5344CB8AC3E}">
        <p14:creationId xmlns:p14="http://schemas.microsoft.com/office/powerpoint/2010/main" val="3907276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C9EE436-DB65-0A09-3119-10772BB4764E}"/>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F3103590-3017-7B0D-83F5-84B9F4BD08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84EB60AD-6A2A-C2D1-2157-CEE4B599BC0A}"/>
              </a:ext>
            </a:extLst>
          </p:cNvPr>
          <p:cNvSpPr>
            <a:spLocks noGrp="1"/>
          </p:cNvSpPr>
          <p:nvPr>
            <p:ph type="dt" sz="half" idx="10"/>
          </p:nvPr>
        </p:nvSpPr>
        <p:spPr/>
        <p:txBody>
          <a:bodyPr/>
          <a:lstStyle/>
          <a:p>
            <a:fld id="{12198838-C81F-CE4D-B2A5-CD5BB8D79415}" type="datetimeFigureOut">
              <a:rPr lang="tr-TR" smtClean="0"/>
              <a:t>9.04.2026</a:t>
            </a:fld>
            <a:endParaRPr lang="tr-TR"/>
          </a:p>
        </p:txBody>
      </p:sp>
      <p:sp>
        <p:nvSpPr>
          <p:cNvPr id="5" name="Alt Bilgi Yer Tutucusu 4">
            <a:extLst>
              <a:ext uri="{FF2B5EF4-FFF2-40B4-BE49-F238E27FC236}">
                <a16:creationId xmlns:a16="http://schemas.microsoft.com/office/drawing/2014/main" id="{3F77936D-724E-9AE4-70AB-59C17E7358FD}"/>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51F6AA1-2A83-6C41-7E31-1A17D38988F3}"/>
              </a:ext>
            </a:extLst>
          </p:cNvPr>
          <p:cNvSpPr>
            <a:spLocks noGrp="1"/>
          </p:cNvSpPr>
          <p:nvPr>
            <p:ph type="sldNum" sz="quarter" idx="12"/>
          </p:nvPr>
        </p:nvSpPr>
        <p:spPr/>
        <p:txBody>
          <a:bodyPr/>
          <a:lstStyle/>
          <a:p>
            <a:fld id="{1507EC5D-7470-3A4E-B4C5-BF48E72A8FEE}" type="slidenum">
              <a:rPr lang="tr-TR" smtClean="0"/>
              <a:t>‹#›</a:t>
            </a:fld>
            <a:endParaRPr lang="tr-TR"/>
          </a:p>
        </p:txBody>
      </p:sp>
    </p:spTree>
    <p:extLst>
      <p:ext uri="{BB962C8B-B14F-4D97-AF65-F5344CB8AC3E}">
        <p14:creationId xmlns:p14="http://schemas.microsoft.com/office/powerpoint/2010/main" val="863395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DE96A28-6E59-941D-1D9D-09774AF3FC74}"/>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F273FF0A-4F29-852D-73CD-D2157BB482FC}"/>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1D47959-9FA2-DC43-D8C8-F7D63AB3F100}"/>
              </a:ext>
            </a:extLst>
          </p:cNvPr>
          <p:cNvSpPr>
            <a:spLocks noGrp="1"/>
          </p:cNvSpPr>
          <p:nvPr>
            <p:ph type="dt" sz="half" idx="10"/>
          </p:nvPr>
        </p:nvSpPr>
        <p:spPr/>
        <p:txBody>
          <a:bodyPr/>
          <a:lstStyle/>
          <a:p>
            <a:fld id="{12198838-C81F-CE4D-B2A5-CD5BB8D79415}" type="datetimeFigureOut">
              <a:rPr lang="tr-TR" smtClean="0"/>
              <a:t>9.04.2026</a:t>
            </a:fld>
            <a:endParaRPr lang="tr-TR"/>
          </a:p>
        </p:txBody>
      </p:sp>
      <p:sp>
        <p:nvSpPr>
          <p:cNvPr id="5" name="Alt Bilgi Yer Tutucusu 4">
            <a:extLst>
              <a:ext uri="{FF2B5EF4-FFF2-40B4-BE49-F238E27FC236}">
                <a16:creationId xmlns:a16="http://schemas.microsoft.com/office/drawing/2014/main" id="{430C053C-189E-0BFF-FCDA-2D38CAFF194A}"/>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3790C2A-B801-BABF-B5E8-E997981A3802}"/>
              </a:ext>
            </a:extLst>
          </p:cNvPr>
          <p:cNvSpPr>
            <a:spLocks noGrp="1"/>
          </p:cNvSpPr>
          <p:nvPr>
            <p:ph type="sldNum" sz="quarter" idx="12"/>
          </p:nvPr>
        </p:nvSpPr>
        <p:spPr/>
        <p:txBody>
          <a:bodyPr/>
          <a:lstStyle/>
          <a:p>
            <a:fld id="{1507EC5D-7470-3A4E-B4C5-BF48E72A8FEE}" type="slidenum">
              <a:rPr lang="tr-TR" smtClean="0"/>
              <a:t>‹#›</a:t>
            </a:fld>
            <a:endParaRPr lang="tr-TR"/>
          </a:p>
        </p:txBody>
      </p:sp>
    </p:spTree>
    <p:extLst>
      <p:ext uri="{BB962C8B-B14F-4D97-AF65-F5344CB8AC3E}">
        <p14:creationId xmlns:p14="http://schemas.microsoft.com/office/powerpoint/2010/main" val="3928666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573C2A33-782D-3B03-7F2E-E90135D9824C}"/>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D10A4BF3-D5E5-B671-32AD-49707FCC9027}"/>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0A53C3D-0B45-68A7-FFB9-C16B20766DB0}"/>
              </a:ext>
            </a:extLst>
          </p:cNvPr>
          <p:cNvSpPr>
            <a:spLocks noGrp="1"/>
          </p:cNvSpPr>
          <p:nvPr>
            <p:ph type="dt" sz="half" idx="10"/>
          </p:nvPr>
        </p:nvSpPr>
        <p:spPr/>
        <p:txBody>
          <a:bodyPr/>
          <a:lstStyle/>
          <a:p>
            <a:fld id="{12198838-C81F-CE4D-B2A5-CD5BB8D79415}" type="datetimeFigureOut">
              <a:rPr lang="tr-TR" smtClean="0"/>
              <a:t>9.04.2026</a:t>
            </a:fld>
            <a:endParaRPr lang="tr-TR"/>
          </a:p>
        </p:txBody>
      </p:sp>
      <p:sp>
        <p:nvSpPr>
          <p:cNvPr id="5" name="Alt Bilgi Yer Tutucusu 4">
            <a:extLst>
              <a:ext uri="{FF2B5EF4-FFF2-40B4-BE49-F238E27FC236}">
                <a16:creationId xmlns:a16="http://schemas.microsoft.com/office/drawing/2014/main" id="{AB74B230-5272-64F0-D8DD-BEC0C3BE80E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C3E5A07A-A3F2-2A69-CE10-A1E25E9D9DA7}"/>
              </a:ext>
            </a:extLst>
          </p:cNvPr>
          <p:cNvSpPr>
            <a:spLocks noGrp="1"/>
          </p:cNvSpPr>
          <p:nvPr>
            <p:ph type="sldNum" sz="quarter" idx="12"/>
          </p:nvPr>
        </p:nvSpPr>
        <p:spPr/>
        <p:txBody>
          <a:bodyPr/>
          <a:lstStyle/>
          <a:p>
            <a:fld id="{1507EC5D-7470-3A4E-B4C5-BF48E72A8FEE}" type="slidenum">
              <a:rPr lang="tr-TR" smtClean="0"/>
              <a:t>‹#›</a:t>
            </a:fld>
            <a:endParaRPr lang="tr-TR"/>
          </a:p>
        </p:txBody>
      </p:sp>
    </p:spTree>
    <p:extLst>
      <p:ext uri="{BB962C8B-B14F-4D97-AF65-F5344CB8AC3E}">
        <p14:creationId xmlns:p14="http://schemas.microsoft.com/office/powerpoint/2010/main" val="3109334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447FD0B-1E8D-7DD0-9BCF-1BBEB216C4A0}"/>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2A7EE621-905B-2C3B-8A9D-90259F04B620}"/>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5D9AFCB0-D401-DC60-3198-E5F3DD7EB884}"/>
              </a:ext>
            </a:extLst>
          </p:cNvPr>
          <p:cNvSpPr>
            <a:spLocks noGrp="1"/>
          </p:cNvSpPr>
          <p:nvPr>
            <p:ph type="dt" sz="half" idx="10"/>
          </p:nvPr>
        </p:nvSpPr>
        <p:spPr/>
        <p:txBody>
          <a:bodyPr/>
          <a:lstStyle/>
          <a:p>
            <a:fld id="{12198838-C81F-CE4D-B2A5-CD5BB8D79415}" type="datetimeFigureOut">
              <a:rPr lang="tr-TR" smtClean="0"/>
              <a:t>9.04.2026</a:t>
            </a:fld>
            <a:endParaRPr lang="tr-TR"/>
          </a:p>
        </p:txBody>
      </p:sp>
      <p:sp>
        <p:nvSpPr>
          <p:cNvPr id="5" name="Alt Bilgi Yer Tutucusu 4">
            <a:extLst>
              <a:ext uri="{FF2B5EF4-FFF2-40B4-BE49-F238E27FC236}">
                <a16:creationId xmlns:a16="http://schemas.microsoft.com/office/drawing/2014/main" id="{DB972CFA-EF54-C3E0-C489-49AD1F9A1EBA}"/>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C0F192A-E498-B3B2-B0DA-008DCA6F960C}"/>
              </a:ext>
            </a:extLst>
          </p:cNvPr>
          <p:cNvSpPr>
            <a:spLocks noGrp="1"/>
          </p:cNvSpPr>
          <p:nvPr>
            <p:ph type="sldNum" sz="quarter" idx="12"/>
          </p:nvPr>
        </p:nvSpPr>
        <p:spPr/>
        <p:txBody>
          <a:bodyPr/>
          <a:lstStyle/>
          <a:p>
            <a:fld id="{1507EC5D-7470-3A4E-B4C5-BF48E72A8FEE}" type="slidenum">
              <a:rPr lang="tr-TR" smtClean="0"/>
              <a:t>‹#›</a:t>
            </a:fld>
            <a:endParaRPr lang="tr-TR"/>
          </a:p>
        </p:txBody>
      </p:sp>
    </p:spTree>
    <p:extLst>
      <p:ext uri="{BB962C8B-B14F-4D97-AF65-F5344CB8AC3E}">
        <p14:creationId xmlns:p14="http://schemas.microsoft.com/office/powerpoint/2010/main" val="1418917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D8E99E3-CDBD-BBD5-BC7E-884FE2B13CB4}"/>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F673C7E3-DDCC-7956-B54F-4DA617768CE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36941E29-7AF8-00C3-9921-B389C6E756ED}"/>
              </a:ext>
            </a:extLst>
          </p:cNvPr>
          <p:cNvSpPr>
            <a:spLocks noGrp="1"/>
          </p:cNvSpPr>
          <p:nvPr>
            <p:ph type="dt" sz="half" idx="10"/>
          </p:nvPr>
        </p:nvSpPr>
        <p:spPr/>
        <p:txBody>
          <a:bodyPr/>
          <a:lstStyle/>
          <a:p>
            <a:fld id="{12198838-C81F-CE4D-B2A5-CD5BB8D79415}" type="datetimeFigureOut">
              <a:rPr lang="tr-TR" smtClean="0"/>
              <a:t>9.04.2026</a:t>
            </a:fld>
            <a:endParaRPr lang="tr-TR"/>
          </a:p>
        </p:txBody>
      </p:sp>
      <p:sp>
        <p:nvSpPr>
          <p:cNvPr id="5" name="Alt Bilgi Yer Tutucusu 4">
            <a:extLst>
              <a:ext uri="{FF2B5EF4-FFF2-40B4-BE49-F238E27FC236}">
                <a16:creationId xmlns:a16="http://schemas.microsoft.com/office/drawing/2014/main" id="{9F366F89-9884-0913-C96A-F49A48055FC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0EDC35CF-DE90-5455-3BC4-DE4D66B78A51}"/>
              </a:ext>
            </a:extLst>
          </p:cNvPr>
          <p:cNvSpPr>
            <a:spLocks noGrp="1"/>
          </p:cNvSpPr>
          <p:nvPr>
            <p:ph type="sldNum" sz="quarter" idx="12"/>
          </p:nvPr>
        </p:nvSpPr>
        <p:spPr/>
        <p:txBody>
          <a:bodyPr/>
          <a:lstStyle/>
          <a:p>
            <a:fld id="{1507EC5D-7470-3A4E-B4C5-BF48E72A8FEE}" type="slidenum">
              <a:rPr lang="tr-TR" smtClean="0"/>
              <a:t>‹#›</a:t>
            </a:fld>
            <a:endParaRPr lang="tr-TR"/>
          </a:p>
        </p:txBody>
      </p:sp>
    </p:spTree>
    <p:extLst>
      <p:ext uri="{BB962C8B-B14F-4D97-AF65-F5344CB8AC3E}">
        <p14:creationId xmlns:p14="http://schemas.microsoft.com/office/powerpoint/2010/main" val="1414266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7001236-165D-92C4-CA67-676646DDB3F3}"/>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DCCF3A39-BECA-642B-8AFD-AF973F4CD3DF}"/>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59C727D9-711E-E233-E7DB-0BC0243F581B}"/>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E90CF1B0-7FAE-7057-D888-5EC2C38FCA22}"/>
              </a:ext>
            </a:extLst>
          </p:cNvPr>
          <p:cNvSpPr>
            <a:spLocks noGrp="1"/>
          </p:cNvSpPr>
          <p:nvPr>
            <p:ph type="dt" sz="half" idx="10"/>
          </p:nvPr>
        </p:nvSpPr>
        <p:spPr/>
        <p:txBody>
          <a:bodyPr/>
          <a:lstStyle/>
          <a:p>
            <a:fld id="{12198838-C81F-CE4D-B2A5-CD5BB8D79415}" type="datetimeFigureOut">
              <a:rPr lang="tr-TR" smtClean="0"/>
              <a:t>9.04.2026</a:t>
            </a:fld>
            <a:endParaRPr lang="tr-TR"/>
          </a:p>
        </p:txBody>
      </p:sp>
      <p:sp>
        <p:nvSpPr>
          <p:cNvPr id="6" name="Alt Bilgi Yer Tutucusu 5">
            <a:extLst>
              <a:ext uri="{FF2B5EF4-FFF2-40B4-BE49-F238E27FC236}">
                <a16:creationId xmlns:a16="http://schemas.microsoft.com/office/drawing/2014/main" id="{492F836B-50BB-1B62-B746-CA4D0F313693}"/>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9CBB904F-D3AF-1794-8A47-4935F9034C8A}"/>
              </a:ext>
            </a:extLst>
          </p:cNvPr>
          <p:cNvSpPr>
            <a:spLocks noGrp="1"/>
          </p:cNvSpPr>
          <p:nvPr>
            <p:ph type="sldNum" sz="quarter" idx="12"/>
          </p:nvPr>
        </p:nvSpPr>
        <p:spPr/>
        <p:txBody>
          <a:bodyPr/>
          <a:lstStyle/>
          <a:p>
            <a:fld id="{1507EC5D-7470-3A4E-B4C5-BF48E72A8FEE}" type="slidenum">
              <a:rPr lang="tr-TR" smtClean="0"/>
              <a:t>‹#›</a:t>
            </a:fld>
            <a:endParaRPr lang="tr-TR"/>
          </a:p>
        </p:txBody>
      </p:sp>
    </p:spTree>
    <p:extLst>
      <p:ext uri="{BB962C8B-B14F-4D97-AF65-F5344CB8AC3E}">
        <p14:creationId xmlns:p14="http://schemas.microsoft.com/office/powerpoint/2010/main" val="717467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518F597-65B2-9C3D-2604-2A0BB5EA9625}"/>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496DC4E1-B91C-36A8-10C1-49B006DF3E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8B9EAACC-5FC5-5843-A7F1-E0A2D26171C0}"/>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A10034D0-030F-61D2-AA50-4C3C6872AD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7F99C224-A10F-428B-F5D6-F57980142CBA}"/>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1B60EAC3-1C1C-0CBE-6ADC-6DF266B6A9BD}"/>
              </a:ext>
            </a:extLst>
          </p:cNvPr>
          <p:cNvSpPr>
            <a:spLocks noGrp="1"/>
          </p:cNvSpPr>
          <p:nvPr>
            <p:ph type="dt" sz="half" idx="10"/>
          </p:nvPr>
        </p:nvSpPr>
        <p:spPr/>
        <p:txBody>
          <a:bodyPr/>
          <a:lstStyle/>
          <a:p>
            <a:fld id="{12198838-C81F-CE4D-B2A5-CD5BB8D79415}" type="datetimeFigureOut">
              <a:rPr lang="tr-TR" smtClean="0"/>
              <a:t>9.04.2026</a:t>
            </a:fld>
            <a:endParaRPr lang="tr-TR"/>
          </a:p>
        </p:txBody>
      </p:sp>
      <p:sp>
        <p:nvSpPr>
          <p:cNvPr id="8" name="Alt Bilgi Yer Tutucusu 7">
            <a:extLst>
              <a:ext uri="{FF2B5EF4-FFF2-40B4-BE49-F238E27FC236}">
                <a16:creationId xmlns:a16="http://schemas.microsoft.com/office/drawing/2014/main" id="{2028FEB0-62FE-F2ED-8D15-093DF93524E3}"/>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7A7BA19D-C09E-DE7B-C066-B9AC45ADA94C}"/>
              </a:ext>
            </a:extLst>
          </p:cNvPr>
          <p:cNvSpPr>
            <a:spLocks noGrp="1"/>
          </p:cNvSpPr>
          <p:nvPr>
            <p:ph type="sldNum" sz="quarter" idx="12"/>
          </p:nvPr>
        </p:nvSpPr>
        <p:spPr/>
        <p:txBody>
          <a:bodyPr/>
          <a:lstStyle/>
          <a:p>
            <a:fld id="{1507EC5D-7470-3A4E-B4C5-BF48E72A8FEE}" type="slidenum">
              <a:rPr lang="tr-TR" smtClean="0"/>
              <a:t>‹#›</a:t>
            </a:fld>
            <a:endParaRPr lang="tr-TR"/>
          </a:p>
        </p:txBody>
      </p:sp>
    </p:spTree>
    <p:extLst>
      <p:ext uri="{BB962C8B-B14F-4D97-AF65-F5344CB8AC3E}">
        <p14:creationId xmlns:p14="http://schemas.microsoft.com/office/powerpoint/2010/main" val="1087091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8E5E985-4B1E-84F7-C44D-C32A31222997}"/>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A2BECCFC-9855-66D2-8D57-1A0928C6CF96}"/>
              </a:ext>
            </a:extLst>
          </p:cNvPr>
          <p:cNvSpPr>
            <a:spLocks noGrp="1"/>
          </p:cNvSpPr>
          <p:nvPr>
            <p:ph type="dt" sz="half" idx="10"/>
          </p:nvPr>
        </p:nvSpPr>
        <p:spPr/>
        <p:txBody>
          <a:bodyPr/>
          <a:lstStyle/>
          <a:p>
            <a:fld id="{12198838-C81F-CE4D-B2A5-CD5BB8D79415}" type="datetimeFigureOut">
              <a:rPr lang="tr-TR" smtClean="0"/>
              <a:t>9.04.2026</a:t>
            </a:fld>
            <a:endParaRPr lang="tr-TR"/>
          </a:p>
        </p:txBody>
      </p:sp>
      <p:sp>
        <p:nvSpPr>
          <p:cNvPr id="4" name="Alt Bilgi Yer Tutucusu 3">
            <a:extLst>
              <a:ext uri="{FF2B5EF4-FFF2-40B4-BE49-F238E27FC236}">
                <a16:creationId xmlns:a16="http://schemas.microsoft.com/office/drawing/2014/main" id="{588887DA-02A0-ADC3-E322-9BCF52B8363A}"/>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7D388550-516A-DC81-8D76-D6D2A789FE05}"/>
              </a:ext>
            </a:extLst>
          </p:cNvPr>
          <p:cNvSpPr>
            <a:spLocks noGrp="1"/>
          </p:cNvSpPr>
          <p:nvPr>
            <p:ph type="sldNum" sz="quarter" idx="12"/>
          </p:nvPr>
        </p:nvSpPr>
        <p:spPr/>
        <p:txBody>
          <a:bodyPr/>
          <a:lstStyle/>
          <a:p>
            <a:fld id="{1507EC5D-7470-3A4E-B4C5-BF48E72A8FEE}" type="slidenum">
              <a:rPr lang="tr-TR" smtClean="0"/>
              <a:t>‹#›</a:t>
            </a:fld>
            <a:endParaRPr lang="tr-TR"/>
          </a:p>
        </p:txBody>
      </p:sp>
    </p:spTree>
    <p:extLst>
      <p:ext uri="{BB962C8B-B14F-4D97-AF65-F5344CB8AC3E}">
        <p14:creationId xmlns:p14="http://schemas.microsoft.com/office/powerpoint/2010/main" val="3982209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BD97200F-D7F0-96AF-A995-81F40CAC5612}"/>
              </a:ext>
            </a:extLst>
          </p:cNvPr>
          <p:cNvSpPr>
            <a:spLocks noGrp="1"/>
          </p:cNvSpPr>
          <p:nvPr>
            <p:ph type="dt" sz="half" idx="10"/>
          </p:nvPr>
        </p:nvSpPr>
        <p:spPr/>
        <p:txBody>
          <a:bodyPr/>
          <a:lstStyle/>
          <a:p>
            <a:fld id="{12198838-C81F-CE4D-B2A5-CD5BB8D79415}" type="datetimeFigureOut">
              <a:rPr lang="tr-TR" smtClean="0"/>
              <a:t>9.04.2026</a:t>
            </a:fld>
            <a:endParaRPr lang="tr-TR"/>
          </a:p>
        </p:txBody>
      </p:sp>
      <p:sp>
        <p:nvSpPr>
          <p:cNvPr id="3" name="Alt Bilgi Yer Tutucusu 2">
            <a:extLst>
              <a:ext uri="{FF2B5EF4-FFF2-40B4-BE49-F238E27FC236}">
                <a16:creationId xmlns:a16="http://schemas.microsoft.com/office/drawing/2014/main" id="{71995FEA-CB06-C51F-88D7-085099DEF481}"/>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AD4B3AA0-859E-BF41-A3BE-905662789847}"/>
              </a:ext>
            </a:extLst>
          </p:cNvPr>
          <p:cNvSpPr>
            <a:spLocks noGrp="1"/>
          </p:cNvSpPr>
          <p:nvPr>
            <p:ph type="sldNum" sz="quarter" idx="12"/>
          </p:nvPr>
        </p:nvSpPr>
        <p:spPr/>
        <p:txBody>
          <a:bodyPr/>
          <a:lstStyle/>
          <a:p>
            <a:fld id="{1507EC5D-7470-3A4E-B4C5-BF48E72A8FEE}" type="slidenum">
              <a:rPr lang="tr-TR" smtClean="0"/>
              <a:t>‹#›</a:t>
            </a:fld>
            <a:endParaRPr lang="tr-TR"/>
          </a:p>
        </p:txBody>
      </p:sp>
    </p:spTree>
    <p:extLst>
      <p:ext uri="{BB962C8B-B14F-4D97-AF65-F5344CB8AC3E}">
        <p14:creationId xmlns:p14="http://schemas.microsoft.com/office/powerpoint/2010/main" val="297145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0CBC9AF-4552-61D1-4339-1A4980B62074}"/>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0EE7C664-95AF-D7DA-1D36-2F215B02AE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56C4A0F3-B8EB-97E9-8F71-635B71A944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F34559F5-4C3A-5392-F81E-5BAA445F43C6}"/>
              </a:ext>
            </a:extLst>
          </p:cNvPr>
          <p:cNvSpPr>
            <a:spLocks noGrp="1"/>
          </p:cNvSpPr>
          <p:nvPr>
            <p:ph type="dt" sz="half" idx="10"/>
          </p:nvPr>
        </p:nvSpPr>
        <p:spPr/>
        <p:txBody>
          <a:bodyPr/>
          <a:lstStyle/>
          <a:p>
            <a:fld id="{12198838-C81F-CE4D-B2A5-CD5BB8D79415}" type="datetimeFigureOut">
              <a:rPr lang="tr-TR" smtClean="0"/>
              <a:t>9.04.2026</a:t>
            </a:fld>
            <a:endParaRPr lang="tr-TR"/>
          </a:p>
        </p:txBody>
      </p:sp>
      <p:sp>
        <p:nvSpPr>
          <p:cNvPr id="6" name="Alt Bilgi Yer Tutucusu 5">
            <a:extLst>
              <a:ext uri="{FF2B5EF4-FFF2-40B4-BE49-F238E27FC236}">
                <a16:creationId xmlns:a16="http://schemas.microsoft.com/office/drawing/2014/main" id="{2664DA1A-274D-E5CD-140D-8905C8C50CDA}"/>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1C0B3806-18C6-FF27-0AEC-294208549C0E}"/>
              </a:ext>
            </a:extLst>
          </p:cNvPr>
          <p:cNvSpPr>
            <a:spLocks noGrp="1"/>
          </p:cNvSpPr>
          <p:nvPr>
            <p:ph type="sldNum" sz="quarter" idx="12"/>
          </p:nvPr>
        </p:nvSpPr>
        <p:spPr/>
        <p:txBody>
          <a:bodyPr/>
          <a:lstStyle/>
          <a:p>
            <a:fld id="{1507EC5D-7470-3A4E-B4C5-BF48E72A8FEE}" type="slidenum">
              <a:rPr lang="tr-TR" smtClean="0"/>
              <a:t>‹#›</a:t>
            </a:fld>
            <a:endParaRPr lang="tr-TR"/>
          </a:p>
        </p:txBody>
      </p:sp>
    </p:spTree>
    <p:extLst>
      <p:ext uri="{BB962C8B-B14F-4D97-AF65-F5344CB8AC3E}">
        <p14:creationId xmlns:p14="http://schemas.microsoft.com/office/powerpoint/2010/main" val="3006101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D522BD3-E195-EA3E-A7D4-6D7BD25AFE5E}"/>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F7D7E431-2C6D-73E5-6E4D-1D96454EF7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752FCF97-46AA-3E46-B836-D706D4F433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58E79784-5972-16BF-6173-520BBBBBC09B}"/>
              </a:ext>
            </a:extLst>
          </p:cNvPr>
          <p:cNvSpPr>
            <a:spLocks noGrp="1"/>
          </p:cNvSpPr>
          <p:nvPr>
            <p:ph type="dt" sz="half" idx="10"/>
          </p:nvPr>
        </p:nvSpPr>
        <p:spPr/>
        <p:txBody>
          <a:bodyPr/>
          <a:lstStyle/>
          <a:p>
            <a:fld id="{12198838-C81F-CE4D-B2A5-CD5BB8D79415}" type="datetimeFigureOut">
              <a:rPr lang="tr-TR" smtClean="0"/>
              <a:t>9.04.2026</a:t>
            </a:fld>
            <a:endParaRPr lang="tr-TR"/>
          </a:p>
        </p:txBody>
      </p:sp>
      <p:sp>
        <p:nvSpPr>
          <p:cNvPr id="6" name="Alt Bilgi Yer Tutucusu 5">
            <a:extLst>
              <a:ext uri="{FF2B5EF4-FFF2-40B4-BE49-F238E27FC236}">
                <a16:creationId xmlns:a16="http://schemas.microsoft.com/office/drawing/2014/main" id="{99C8FC46-C6B7-B138-68F2-39560EAD18A1}"/>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BF0717CF-09DF-D9CA-62E0-0D0185BBEEFE}"/>
              </a:ext>
            </a:extLst>
          </p:cNvPr>
          <p:cNvSpPr>
            <a:spLocks noGrp="1"/>
          </p:cNvSpPr>
          <p:nvPr>
            <p:ph type="sldNum" sz="quarter" idx="12"/>
          </p:nvPr>
        </p:nvSpPr>
        <p:spPr/>
        <p:txBody>
          <a:bodyPr/>
          <a:lstStyle/>
          <a:p>
            <a:fld id="{1507EC5D-7470-3A4E-B4C5-BF48E72A8FEE}" type="slidenum">
              <a:rPr lang="tr-TR" smtClean="0"/>
              <a:t>‹#›</a:t>
            </a:fld>
            <a:endParaRPr lang="tr-TR"/>
          </a:p>
        </p:txBody>
      </p:sp>
    </p:spTree>
    <p:extLst>
      <p:ext uri="{BB962C8B-B14F-4D97-AF65-F5344CB8AC3E}">
        <p14:creationId xmlns:p14="http://schemas.microsoft.com/office/powerpoint/2010/main" val="693026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4D1EE618-0691-EAB1-4B04-68737F5936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058C9AD4-626C-1B50-48D1-0A247B4B51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04C71CD8-75F3-75C4-BFA2-19CF103608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2198838-C81F-CE4D-B2A5-CD5BB8D79415}" type="datetimeFigureOut">
              <a:rPr lang="tr-TR" smtClean="0"/>
              <a:t>9.04.2026</a:t>
            </a:fld>
            <a:endParaRPr lang="tr-TR"/>
          </a:p>
        </p:txBody>
      </p:sp>
      <p:sp>
        <p:nvSpPr>
          <p:cNvPr id="5" name="Alt Bilgi Yer Tutucusu 4">
            <a:extLst>
              <a:ext uri="{FF2B5EF4-FFF2-40B4-BE49-F238E27FC236}">
                <a16:creationId xmlns:a16="http://schemas.microsoft.com/office/drawing/2014/main" id="{3D812610-8948-2FF5-6D7B-B8126A0466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tr-TR"/>
          </a:p>
        </p:txBody>
      </p:sp>
      <p:sp>
        <p:nvSpPr>
          <p:cNvPr id="6" name="Slayt Numarası Yer Tutucusu 5">
            <a:extLst>
              <a:ext uri="{FF2B5EF4-FFF2-40B4-BE49-F238E27FC236}">
                <a16:creationId xmlns:a16="http://schemas.microsoft.com/office/drawing/2014/main" id="{01C7A442-0177-516E-A49A-6A8155DF59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507EC5D-7470-3A4E-B4C5-BF48E72A8FEE}" type="slidenum">
              <a:rPr lang="tr-TR" smtClean="0"/>
              <a:t>‹#›</a:t>
            </a:fld>
            <a:endParaRPr lang="tr-TR"/>
          </a:p>
        </p:txBody>
      </p:sp>
    </p:spTree>
    <p:extLst>
      <p:ext uri="{BB962C8B-B14F-4D97-AF65-F5344CB8AC3E}">
        <p14:creationId xmlns:p14="http://schemas.microsoft.com/office/powerpoint/2010/main" val="15163963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jpe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jpeg"/><Relationship Id="rId7"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jpeg"/><Relationship Id="rId7"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jpeg"/><Relationship Id="rId7"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jpeg"/><Relationship Id="rId7"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 Id="rId9" Type="http://schemas.openxmlformats.org/officeDocument/2006/relationships/image" Target="../media/image7.jpeg"/></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jpeg"/><Relationship Id="rId7"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60751"/>
        </a:solidFill>
        <a:effectLst/>
      </p:bgPr>
    </p:bg>
    <p:spTree>
      <p:nvGrpSpPr>
        <p:cNvPr id="1" name="">
          <a:extLst>
            <a:ext uri="{FF2B5EF4-FFF2-40B4-BE49-F238E27FC236}">
              <a16:creationId xmlns:a16="http://schemas.microsoft.com/office/drawing/2014/main" id="{8F426C62-1137-FEA6-745A-18F8D021D2EC}"/>
            </a:ext>
          </a:extLst>
        </p:cNvPr>
        <p:cNvGrpSpPr/>
        <p:nvPr/>
      </p:nvGrpSpPr>
      <p:grpSpPr>
        <a:xfrm>
          <a:off x="0" y="0"/>
          <a:ext cx="0" cy="0"/>
          <a:chOff x="0" y="0"/>
          <a:chExt cx="0" cy="0"/>
        </a:xfrm>
      </p:grpSpPr>
      <p:sp>
        <p:nvSpPr>
          <p:cNvPr id="3" name="Alt Başlık 2">
            <a:extLst>
              <a:ext uri="{FF2B5EF4-FFF2-40B4-BE49-F238E27FC236}">
                <a16:creationId xmlns:a16="http://schemas.microsoft.com/office/drawing/2014/main" id="{EA707FF4-00CD-12FF-FB75-0625DF81A918}"/>
              </a:ext>
            </a:extLst>
          </p:cNvPr>
          <p:cNvSpPr>
            <a:spLocks noGrp="1"/>
          </p:cNvSpPr>
          <p:nvPr>
            <p:ph type="subTitle" idx="1"/>
          </p:nvPr>
        </p:nvSpPr>
        <p:spPr>
          <a:xfrm>
            <a:off x="1330962" y="5447372"/>
            <a:ext cx="4765038" cy="1115109"/>
          </a:xfrm>
        </p:spPr>
        <p:txBody>
          <a:bodyPr>
            <a:noAutofit/>
          </a:bodyPr>
          <a:lstStyle/>
          <a:p>
            <a:r>
              <a:rPr lang="tr-TR" b="1" dirty="0">
                <a:solidFill>
                  <a:schemeClr val="bg1"/>
                </a:solidFill>
              </a:rPr>
              <a:t>PROF. DR. HASRET ÇOMAK</a:t>
            </a:r>
          </a:p>
        </p:txBody>
      </p:sp>
      <p:sp>
        <p:nvSpPr>
          <p:cNvPr id="11" name="Başlık 1">
            <a:extLst>
              <a:ext uri="{FF2B5EF4-FFF2-40B4-BE49-F238E27FC236}">
                <a16:creationId xmlns:a16="http://schemas.microsoft.com/office/drawing/2014/main" id="{440DFFF8-1FB1-B07C-6EB3-4BB8E3213F96}"/>
              </a:ext>
            </a:extLst>
          </p:cNvPr>
          <p:cNvSpPr txBox="1">
            <a:spLocks/>
          </p:cNvSpPr>
          <p:nvPr/>
        </p:nvSpPr>
        <p:spPr>
          <a:xfrm>
            <a:off x="1524000" y="2712121"/>
            <a:ext cx="9144000" cy="1844936"/>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tr-TR" sz="4800" b="1" dirty="0">
                <a:solidFill>
                  <a:schemeClr val="bg1"/>
                </a:solidFill>
              </a:rPr>
              <a:t>JEOPOLİTİK </a:t>
            </a:r>
            <a:r>
              <a:rPr lang="tr-TR" sz="4800" b="1" dirty="0">
                <a:solidFill>
                  <a:srgbClr val="00B0F0"/>
                </a:solidFill>
              </a:rPr>
              <a:t>BELİRSİZLİK</a:t>
            </a:r>
            <a:r>
              <a:rPr lang="tr-TR" sz="4800" b="1" dirty="0">
                <a:solidFill>
                  <a:schemeClr val="bg1"/>
                </a:solidFill>
              </a:rPr>
              <a:t> ÇAĞINDA </a:t>
            </a:r>
            <a:br>
              <a:rPr lang="tr-TR" sz="4800" b="1" dirty="0">
                <a:solidFill>
                  <a:schemeClr val="bg1"/>
                </a:solidFill>
              </a:rPr>
            </a:br>
            <a:r>
              <a:rPr lang="tr-TR" sz="4800" b="1" dirty="0">
                <a:solidFill>
                  <a:srgbClr val="FF9300"/>
                </a:solidFill>
              </a:rPr>
              <a:t>LİDERLİK VE İLETİŞİM</a:t>
            </a:r>
          </a:p>
        </p:txBody>
      </p:sp>
      <p:sp>
        <p:nvSpPr>
          <p:cNvPr id="19" name="Alt Başlık 2">
            <a:extLst>
              <a:ext uri="{FF2B5EF4-FFF2-40B4-BE49-F238E27FC236}">
                <a16:creationId xmlns:a16="http://schemas.microsoft.com/office/drawing/2014/main" id="{25AC45A7-802E-BEA6-277B-A88553920414}"/>
              </a:ext>
            </a:extLst>
          </p:cNvPr>
          <p:cNvSpPr txBox="1">
            <a:spLocks/>
          </p:cNvSpPr>
          <p:nvPr/>
        </p:nvSpPr>
        <p:spPr>
          <a:xfrm>
            <a:off x="8251644" y="6054526"/>
            <a:ext cx="3798627" cy="5079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b="1" dirty="0">
                <a:solidFill>
                  <a:schemeClr val="bg1"/>
                </a:solidFill>
              </a:rPr>
              <a:t>15.04.2026</a:t>
            </a:r>
          </a:p>
        </p:txBody>
      </p:sp>
      <p:grpSp>
        <p:nvGrpSpPr>
          <p:cNvPr id="15" name="Grup 14">
            <a:extLst>
              <a:ext uri="{FF2B5EF4-FFF2-40B4-BE49-F238E27FC236}">
                <a16:creationId xmlns:a16="http://schemas.microsoft.com/office/drawing/2014/main" id="{C83F44F5-C45D-5407-D1EF-E99AAEAB2C66}"/>
              </a:ext>
            </a:extLst>
          </p:cNvPr>
          <p:cNvGrpSpPr/>
          <p:nvPr/>
        </p:nvGrpSpPr>
        <p:grpSpPr>
          <a:xfrm>
            <a:off x="0" y="92876"/>
            <a:ext cx="12192000" cy="2299855"/>
            <a:chOff x="0" y="92876"/>
            <a:chExt cx="12192000" cy="2299855"/>
          </a:xfrm>
        </p:grpSpPr>
        <p:grpSp>
          <p:nvGrpSpPr>
            <p:cNvPr id="16" name="Grup 15">
              <a:extLst>
                <a:ext uri="{FF2B5EF4-FFF2-40B4-BE49-F238E27FC236}">
                  <a16:creationId xmlns:a16="http://schemas.microsoft.com/office/drawing/2014/main" id="{D611C79B-DB54-BD7C-FF71-EF2ACCD21FAF}"/>
                </a:ext>
              </a:extLst>
            </p:cNvPr>
            <p:cNvGrpSpPr/>
            <p:nvPr/>
          </p:nvGrpSpPr>
          <p:grpSpPr>
            <a:xfrm>
              <a:off x="0" y="92876"/>
              <a:ext cx="12192000" cy="2299855"/>
              <a:chOff x="0" y="92876"/>
              <a:chExt cx="12192000" cy="2299855"/>
            </a:xfrm>
          </p:grpSpPr>
          <p:sp>
            <p:nvSpPr>
              <p:cNvPr id="22" name="Dikdörtgen 21">
                <a:extLst>
                  <a:ext uri="{FF2B5EF4-FFF2-40B4-BE49-F238E27FC236}">
                    <a16:creationId xmlns:a16="http://schemas.microsoft.com/office/drawing/2014/main" id="{E779BA0C-AC64-B9F2-5E23-E662728E4D48}"/>
                  </a:ext>
                </a:extLst>
              </p:cNvPr>
              <p:cNvSpPr/>
              <p:nvPr/>
            </p:nvSpPr>
            <p:spPr>
              <a:xfrm>
                <a:off x="0" y="92876"/>
                <a:ext cx="12192000" cy="2299855"/>
              </a:xfrm>
              <a:prstGeom prst="rect">
                <a:avLst/>
              </a:prstGeom>
              <a:solidFill>
                <a:schemeClr val="bg1"/>
              </a:solidFill>
              <a:ln w="50800" cmpd="thickThin"/>
              <a:scene3d>
                <a:camera prst="orthographicFront"/>
                <a:lightRig rig="threePt" dir="t"/>
              </a:scene3d>
              <a:sp3d>
                <a:bevelB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3" name="Picture 12" descr="Türkiye-Kazakistan diplomatik ilişkilerinin 29'uncu yılı ...">
                <a:extLst>
                  <a:ext uri="{FF2B5EF4-FFF2-40B4-BE49-F238E27FC236}">
                    <a16:creationId xmlns:a16="http://schemas.microsoft.com/office/drawing/2014/main" id="{B7E75E09-E991-B25F-8D42-320CC2EAE0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8145" y="295519"/>
                <a:ext cx="3808875" cy="1913223"/>
              </a:xfrm>
              <a:prstGeom prst="rect">
                <a:avLst/>
              </a:prstGeom>
              <a:noFill/>
              <a:scene3d>
                <a:camera prst="orthographicFront"/>
                <a:lightRig rig="threePt" dir="t"/>
              </a:scene3d>
              <a:sp3d>
                <a:bevelB prst="angle"/>
              </a:sp3d>
              <a:extLst>
                <a:ext uri="{909E8E84-426E-40DD-AFC4-6F175D3DCCD1}">
                  <a14:hiddenFill xmlns:a14="http://schemas.microsoft.com/office/drawing/2010/main">
                    <a:solidFill>
                      <a:srgbClr val="FFFFFF"/>
                    </a:solidFill>
                  </a14:hiddenFill>
                </a:ext>
              </a:extLst>
            </p:spPr>
          </p:pic>
          <p:pic>
            <p:nvPicPr>
              <p:cNvPr id="24" name="Resim 23">
                <a:extLst>
                  <a:ext uri="{FF2B5EF4-FFF2-40B4-BE49-F238E27FC236}">
                    <a16:creationId xmlns:a16="http://schemas.microsoft.com/office/drawing/2014/main" id="{E48AABEF-E67F-F544-6130-5A211EFBDEB0}"/>
                  </a:ext>
                </a:extLst>
              </p:cNvPr>
              <p:cNvPicPr>
                <a:picLocks noChangeAspect="1"/>
              </p:cNvPicPr>
              <p:nvPr/>
            </p:nvPicPr>
            <p:blipFill>
              <a:blip r:embed="rId4"/>
              <a:srcRect t="24381" b="31154"/>
              <a:stretch>
                <a:fillRect/>
              </a:stretch>
            </p:blipFill>
            <p:spPr>
              <a:xfrm>
                <a:off x="38313" y="286081"/>
                <a:ext cx="4133333" cy="1922662"/>
              </a:xfrm>
              <a:prstGeom prst="rect">
                <a:avLst/>
              </a:prstGeom>
              <a:solidFill>
                <a:srgbClr val="060751"/>
              </a:solidFill>
              <a:scene3d>
                <a:camera prst="orthographicFront"/>
                <a:lightRig rig="threePt" dir="t"/>
              </a:scene3d>
              <a:sp3d>
                <a:bevelB prst="angle"/>
              </a:sp3d>
            </p:spPr>
          </p:pic>
        </p:grpSp>
        <p:grpSp>
          <p:nvGrpSpPr>
            <p:cNvPr id="17" name="Grup 16">
              <a:extLst>
                <a:ext uri="{FF2B5EF4-FFF2-40B4-BE49-F238E27FC236}">
                  <a16:creationId xmlns:a16="http://schemas.microsoft.com/office/drawing/2014/main" id="{19654F67-8F2D-9C8D-F1DE-DE0E1DF70B41}"/>
                </a:ext>
              </a:extLst>
            </p:cNvPr>
            <p:cNvGrpSpPr/>
            <p:nvPr/>
          </p:nvGrpSpPr>
          <p:grpSpPr>
            <a:xfrm>
              <a:off x="7766440" y="276639"/>
              <a:ext cx="4421855" cy="1932104"/>
              <a:chOff x="7628416" y="276639"/>
              <a:chExt cx="4421855" cy="1932104"/>
            </a:xfrm>
          </p:grpSpPr>
          <p:pic>
            <p:nvPicPr>
              <p:cNvPr id="18" name="Resim 17" descr="daire, tasarım, sanat, taslak içeren bir resim&#10;&#10;Yapay zeka tarafından oluşturulmuş içerik yanlış olabilir.">
                <a:extLst>
                  <a:ext uri="{FF2B5EF4-FFF2-40B4-BE49-F238E27FC236}">
                    <a16:creationId xmlns:a16="http://schemas.microsoft.com/office/drawing/2014/main" id="{0C3BE215-1FA9-3717-D919-8B623B2028BE}"/>
                  </a:ext>
                </a:extLst>
              </p:cNvPr>
              <p:cNvPicPr>
                <a:picLocks noChangeAspect="1"/>
              </p:cNvPicPr>
              <p:nvPr/>
            </p:nvPicPr>
            <p:blipFill>
              <a:blip r:embed="rId5"/>
              <a:stretch>
                <a:fillRect/>
              </a:stretch>
            </p:blipFill>
            <p:spPr>
              <a:xfrm>
                <a:off x="7984016" y="276640"/>
                <a:ext cx="4066255" cy="1932103"/>
              </a:xfrm>
              <a:prstGeom prst="rect">
                <a:avLst/>
              </a:prstGeom>
              <a:scene3d>
                <a:camera prst="orthographicFront"/>
                <a:lightRig rig="threePt" dir="t"/>
              </a:scene3d>
              <a:sp3d>
                <a:bevelB prst="angle"/>
              </a:sp3d>
            </p:spPr>
          </p:pic>
          <p:pic>
            <p:nvPicPr>
              <p:cNvPr id="21" name="Resim 20" descr="mavi, meneviş mavisi, ekran görüntüsü, Majorelle Blue içeren bir resim&#10;&#10;Yapay zeka tarafından oluşturulmuş içerik yanlış olabilir.">
                <a:extLst>
                  <a:ext uri="{FF2B5EF4-FFF2-40B4-BE49-F238E27FC236}">
                    <a16:creationId xmlns:a16="http://schemas.microsoft.com/office/drawing/2014/main" id="{FE5BFC73-67C6-BEFC-3E00-AF6220075B22}"/>
                  </a:ext>
                </a:extLst>
              </p:cNvPr>
              <p:cNvPicPr>
                <a:picLocks noChangeAspect="1"/>
              </p:cNvPicPr>
              <p:nvPr/>
            </p:nvPicPr>
            <p:blipFill>
              <a:blip r:embed="rId6"/>
              <a:stretch>
                <a:fillRect/>
              </a:stretch>
            </p:blipFill>
            <p:spPr>
              <a:xfrm>
                <a:off x="7628416" y="276639"/>
                <a:ext cx="357346" cy="1932103"/>
              </a:xfrm>
              <a:prstGeom prst="rect">
                <a:avLst/>
              </a:prstGeom>
            </p:spPr>
          </p:pic>
        </p:grpSp>
      </p:grpSp>
    </p:spTree>
    <p:extLst>
      <p:ext uri="{BB962C8B-B14F-4D97-AF65-F5344CB8AC3E}">
        <p14:creationId xmlns:p14="http://schemas.microsoft.com/office/powerpoint/2010/main" val="26699291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175CAED-79EA-75C2-3A14-BEF6CF97BDBD}"/>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598293F-F954-3D14-26A1-2800EA46C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9D443B2A-9361-FF34-5D98-AB8202A923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20">
            <a:extLst>
              <a:ext uri="{FF2B5EF4-FFF2-40B4-BE49-F238E27FC236}">
                <a16:creationId xmlns:a16="http://schemas.microsoft.com/office/drawing/2014/main" id="{CBABA4B9-5114-5CCB-B554-370240BA4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22">
            <a:extLst>
              <a:ext uri="{FF2B5EF4-FFF2-40B4-BE49-F238E27FC236}">
                <a16:creationId xmlns:a16="http://schemas.microsoft.com/office/drawing/2014/main" id="{B5168D9E-265A-7851-7C04-3DD6CA9E10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Rectangle 24">
            <a:extLst>
              <a:ext uri="{FF2B5EF4-FFF2-40B4-BE49-F238E27FC236}">
                <a16:creationId xmlns:a16="http://schemas.microsoft.com/office/drawing/2014/main" id="{B6C9427C-559D-E112-5028-1D6AC1AFC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Dikdörtgen 15">
            <a:extLst>
              <a:ext uri="{FF2B5EF4-FFF2-40B4-BE49-F238E27FC236}">
                <a16:creationId xmlns:a16="http://schemas.microsoft.com/office/drawing/2014/main" id="{2105253F-AC4E-13DC-3160-F3DEF4DEEAE4}"/>
              </a:ext>
            </a:extLst>
          </p:cNvPr>
          <p:cNvSpPr/>
          <p:nvPr/>
        </p:nvSpPr>
        <p:spPr>
          <a:xfrm>
            <a:off x="2581834" y="15060"/>
            <a:ext cx="6457696" cy="1553843"/>
          </a:xfrm>
          <a:prstGeom prst="rect">
            <a:avLst/>
          </a:prstGeom>
          <a:solidFill>
            <a:srgbClr val="060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2" name="Grup 21">
            <a:extLst>
              <a:ext uri="{FF2B5EF4-FFF2-40B4-BE49-F238E27FC236}">
                <a16:creationId xmlns:a16="http://schemas.microsoft.com/office/drawing/2014/main" id="{DE0CD07D-4CAB-BCA6-2154-FBB2800EFD87}"/>
              </a:ext>
            </a:extLst>
          </p:cNvPr>
          <p:cNvGrpSpPr/>
          <p:nvPr/>
        </p:nvGrpSpPr>
        <p:grpSpPr>
          <a:xfrm>
            <a:off x="0" y="92876"/>
            <a:ext cx="12192000" cy="2299855"/>
            <a:chOff x="0" y="92876"/>
            <a:chExt cx="12192000" cy="2299855"/>
          </a:xfrm>
        </p:grpSpPr>
        <p:grpSp>
          <p:nvGrpSpPr>
            <p:cNvPr id="24" name="Grup 23">
              <a:extLst>
                <a:ext uri="{FF2B5EF4-FFF2-40B4-BE49-F238E27FC236}">
                  <a16:creationId xmlns:a16="http://schemas.microsoft.com/office/drawing/2014/main" id="{DCFD9E4C-84B0-A1E6-749E-0BE28E69E6B7}"/>
                </a:ext>
              </a:extLst>
            </p:cNvPr>
            <p:cNvGrpSpPr/>
            <p:nvPr/>
          </p:nvGrpSpPr>
          <p:grpSpPr>
            <a:xfrm>
              <a:off x="0" y="92876"/>
              <a:ext cx="12192000" cy="2299855"/>
              <a:chOff x="0" y="92876"/>
              <a:chExt cx="12192000" cy="2299855"/>
            </a:xfrm>
          </p:grpSpPr>
          <p:sp>
            <p:nvSpPr>
              <p:cNvPr id="29" name="Dikdörtgen 28">
                <a:extLst>
                  <a:ext uri="{FF2B5EF4-FFF2-40B4-BE49-F238E27FC236}">
                    <a16:creationId xmlns:a16="http://schemas.microsoft.com/office/drawing/2014/main" id="{DEAC3B87-A408-106A-161B-E1353D7B33EA}"/>
                  </a:ext>
                </a:extLst>
              </p:cNvPr>
              <p:cNvSpPr/>
              <p:nvPr/>
            </p:nvSpPr>
            <p:spPr>
              <a:xfrm>
                <a:off x="0" y="92876"/>
                <a:ext cx="12192000" cy="2299855"/>
              </a:xfrm>
              <a:prstGeom prst="rect">
                <a:avLst/>
              </a:prstGeom>
              <a:solidFill>
                <a:schemeClr val="bg1"/>
              </a:solidFill>
              <a:ln w="50800" cmpd="thickThin"/>
              <a:scene3d>
                <a:camera prst="orthographicFront"/>
                <a:lightRig rig="threePt" dir="t"/>
              </a:scene3d>
              <a:sp3d>
                <a:bevelB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0" name="Picture 12" descr="Türkiye-Kazakistan diplomatik ilişkilerinin 29'uncu yılı ...">
                <a:extLst>
                  <a:ext uri="{FF2B5EF4-FFF2-40B4-BE49-F238E27FC236}">
                    <a16:creationId xmlns:a16="http://schemas.microsoft.com/office/drawing/2014/main" id="{0AF1E36E-E7B1-7B87-F712-A65FF785CD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8145" y="295519"/>
                <a:ext cx="3808875" cy="1913223"/>
              </a:xfrm>
              <a:prstGeom prst="rect">
                <a:avLst/>
              </a:prstGeom>
              <a:noFill/>
              <a:scene3d>
                <a:camera prst="orthographicFront"/>
                <a:lightRig rig="threePt" dir="t"/>
              </a:scene3d>
              <a:sp3d>
                <a:bevelB prst="angle"/>
              </a:sp3d>
              <a:extLst>
                <a:ext uri="{909E8E84-426E-40DD-AFC4-6F175D3DCCD1}">
                  <a14:hiddenFill xmlns:a14="http://schemas.microsoft.com/office/drawing/2010/main">
                    <a:solidFill>
                      <a:srgbClr val="FFFFFF"/>
                    </a:solidFill>
                  </a14:hiddenFill>
                </a:ext>
              </a:extLst>
            </p:spPr>
          </p:pic>
          <p:pic>
            <p:nvPicPr>
              <p:cNvPr id="31" name="Resim 30">
                <a:extLst>
                  <a:ext uri="{FF2B5EF4-FFF2-40B4-BE49-F238E27FC236}">
                    <a16:creationId xmlns:a16="http://schemas.microsoft.com/office/drawing/2014/main" id="{69A7401C-DC96-1AA8-6FE1-965CB52448A7}"/>
                  </a:ext>
                </a:extLst>
              </p:cNvPr>
              <p:cNvPicPr>
                <a:picLocks noChangeAspect="1"/>
              </p:cNvPicPr>
              <p:nvPr/>
            </p:nvPicPr>
            <p:blipFill>
              <a:blip r:embed="rId4"/>
              <a:srcRect t="24381" b="31154"/>
              <a:stretch>
                <a:fillRect/>
              </a:stretch>
            </p:blipFill>
            <p:spPr>
              <a:xfrm>
                <a:off x="38313" y="286081"/>
                <a:ext cx="4133333" cy="1922662"/>
              </a:xfrm>
              <a:prstGeom prst="rect">
                <a:avLst/>
              </a:prstGeom>
              <a:solidFill>
                <a:srgbClr val="060751"/>
              </a:solidFill>
              <a:scene3d>
                <a:camera prst="orthographicFront"/>
                <a:lightRig rig="threePt" dir="t"/>
              </a:scene3d>
              <a:sp3d>
                <a:bevelB prst="angle"/>
              </a:sp3d>
            </p:spPr>
          </p:pic>
        </p:grpSp>
        <p:grpSp>
          <p:nvGrpSpPr>
            <p:cNvPr id="26" name="Grup 25">
              <a:extLst>
                <a:ext uri="{FF2B5EF4-FFF2-40B4-BE49-F238E27FC236}">
                  <a16:creationId xmlns:a16="http://schemas.microsoft.com/office/drawing/2014/main" id="{B8475E9C-C853-2D9C-4349-5651ABCF0930}"/>
                </a:ext>
              </a:extLst>
            </p:cNvPr>
            <p:cNvGrpSpPr/>
            <p:nvPr/>
          </p:nvGrpSpPr>
          <p:grpSpPr>
            <a:xfrm>
              <a:off x="7766440" y="276639"/>
              <a:ext cx="4421855" cy="1932104"/>
              <a:chOff x="7628416" y="276639"/>
              <a:chExt cx="4421855" cy="1932104"/>
            </a:xfrm>
          </p:grpSpPr>
          <p:pic>
            <p:nvPicPr>
              <p:cNvPr id="27" name="Resim 26" descr="daire, tasarım, sanat, taslak içeren bir resim&#10;&#10;Yapay zeka tarafından oluşturulmuş içerik yanlış olabilir.">
                <a:extLst>
                  <a:ext uri="{FF2B5EF4-FFF2-40B4-BE49-F238E27FC236}">
                    <a16:creationId xmlns:a16="http://schemas.microsoft.com/office/drawing/2014/main" id="{92DAFFD7-1FF3-C241-9199-3BB4C09F1157}"/>
                  </a:ext>
                </a:extLst>
              </p:cNvPr>
              <p:cNvPicPr>
                <a:picLocks noChangeAspect="1"/>
              </p:cNvPicPr>
              <p:nvPr/>
            </p:nvPicPr>
            <p:blipFill>
              <a:blip r:embed="rId5"/>
              <a:stretch>
                <a:fillRect/>
              </a:stretch>
            </p:blipFill>
            <p:spPr>
              <a:xfrm>
                <a:off x="7984016" y="276640"/>
                <a:ext cx="4066255" cy="1932103"/>
              </a:xfrm>
              <a:prstGeom prst="rect">
                <a:avLst/>
              </a:prstGeom>
              <a:scene3d>
                <a:camera prst="orthographicFront"/>
                <a:lightRig rig="threePt" dir="t"/>
              </a:scene3d>
              <a:sp3d>
                <a:bevelB prst="angle"/>
              </a:sp3d>
            </p:spPr>
          </p:pic>
          <p:pic>
            <p:nvPicPr>
              <p:cNvPr id="28" name="Resim 27" descr="mavi, meneviş mavisi, ekran görüntüsü, Majorelle Blue içeren bir resim&#10;&#10;Yapay zeka tarafından oluşturulmuş içerik yanlış olabilir.">
                <a:extLst>
                  <a:ext uri="{FF2B5EF4-FFF2-40B4-BE49-F238E27FC236}">
                    <a16:creationId xmlns:a16="http://schemas.microsoft.com/office/drawing/2014/main" id="{EEFEEFBD-37C3-ED59-1DDF-86F6A0AFFA92}"/>
                  </a:ext>
                </a:extLst>
              </p:cNvPr>
              <p:cNvPicPr>
                <a:picLocks noChangeAspect="1"/>
              </p:cNvPicPr>
              <p:nvPr/>
            </p:nvPicPr>
            <p:blipFill>
              <a:blip r:embed="rId6"/>
              <a:stretch>
                <a:fillRect/>
              </a:stretch>
            </p:blipFill>
            <p:spPr>
              <a:xfrm>
                <a:off x="7628416" y="276639"/>
                <a:ext cx="357346" cy="1932103"/>
              </a:xfrm>
              <a:prstGeom prst="rect">
                <a:avLst/>
              </a:prstGeom>
            </p:spPr>
          </p:pic>
        </p:grpSp>
      </p:grpSp>
      <p:sp>
        <p:nvSpPr>
          <p:cNvPr id="4" name="Dikdörtgen 3">
            <a:extLst>
              <a:ext uri="{FF2B5EF4-FFF2-40B4-BE49-F238E27FC236}">
                <a16:creationId xmlns:a16="http://schemas.microsoft.com/office/drawing/2014/main" id="{C6D93681-794E-CBD7-35B3-C7D44CA55EBF}"/>
              </a:ext>
            </a:extLst>
          </p:cNvPr>
          <p:cNvSpPr/>
          <p:nvPr/>
        </p:nvSpPr>
        <p:spPr>
          <a:xfrm>
            <a:off x="38313" y="2392731"/>
            <a:ext cx="12149982" cy="4450209"/>
          </a:xfrm>
          <a:prstGeom prst="rect">
            <a:avLst/>
          </a:prstGeom>
          <a:solidFill>
            <a:srgbClr val="060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2000"/>
          </a:p>
        </p:txBody>
      </p:sp>
      <p:pic>
        <p:nvPicPr>
          <p:cNvPr id="6" name="Picture 5">
            <a:extLst>
              <a:ext uri="{FF2B5EF4-FFF2-40B4-BE49-F238E27FC236}">
                <a16:creationId xmlns:a16="http://schemas.microsoft.com/office/drawing/2014/main" id="{0F2B87A2-08C9-417A-CEC3-8886B42962AE}"/>
              </a:ext>
            </a:extLst>
          </p:cNvPr>
          <p:cNvPicPr>
            <a:picLocks noChangeAspect="1"/>
          </p:cNvPicPr>
          <p:nvPr/>
        </p:nvPicPr>
        <p:blipFill>
          <a:blip r:embed="rId7"/>
          <a:stretch>
            <a:fillRect/>
          </a:stretch>
        </p:blipFill>
        <p:spPr>
          <a:xfrm>
            <a:off x="34607" y="2401037"/>
            <a:ext cx="12149981" cy="4418207"/>
          </a:xfrm>
          <a:prstGeom prst="rect">
            <a:avLst/>
          </a:prstGeom>
        </p:spPr>
      </p:pic>
      <p:sp>
        <p:nvSpPr>
          <p:cNvPr id="5" name="İçerik Yer Tutucusu 4">
            <a:extLst>
              <a:ext uri="{FF2B5EF4-FFF2-40B4-BE49-F238E27FC236}">
                <a16:creationId xmlns:a16="http://schemas.microsoft.com/office/drawing/2014/main" id="{65181148-A178-1160-0902-957BC9BD9642}"/>
              </a:ext>
            </a:extLst>
          </p:cNvPr>
          <p:cNvSpPr>
            <a:spLocks noGrp="1"/>
          </p:cNvSpPr>
          <p:nvPr>
            <p:ph idx="1"/>
          </p:nvPr>
        </p:nvSpPr>
        <p:spPr>
          <a:xfrm>
            <a:off x="198399" y="2595374"/>
            <a:ext cx="11822395" cy="3844809"/>
          </a:xfrm>
          <a:solidFill>
            <a:srgbClr val="060751">
              <a:alpha val="45000"/>
            </a:srgbClr>
          </a:solidFill>
          <a:effectLst>
            <a:softEdge rad="0"/>
          </a:effectLst>
          <a:scene3d>
            <a:camera prst="orthographicFront"/>
            <a:lightRig rig="threePt" dir="t"/>
          </a:scene3d>
          <a:sp3d>
            <a:bevelB prst="angle"/>
          </a:sp3d>
        </p:spPr>
        <p:txBody>
          <a:bodyPr anchor="ctr">
            <a:noAutofit/>
          </a:bodyPr>
          <a:lstStyle/>
          <a:p>
            <a:pPr marL="581025" indent="-528638" algn="just">
              <a:lnSpc>
                <a:spcPct val="150000"/>
              </a:lnSpc>
              <a:spcBef>
                <a:spcPts val="0"/>
              </a:spcBef>
              <a:buFont typeface="Wingdings" pitchFamily="2" charset="2"/>
              <a:buChar char="q"/>
            </a:pPr>
            <a:r>
              <a:rPr lang="tr-TR" sz="1800" b="1" dirty="0">
                <a:solidFill>
                  <a:srgbClr val="FFFF00"/>
                </a:solidFill>
              </a:rPr>
              <a:t>LİDERLİK KARİZMASI</a:t>
            </a:r>
            <a:r>
              <a:rPr lang="tr-TR" sz="1800" b="1" dirty="0">
                <a:solidFill>
                  <a:schemeClr val="bg1"/>
                </a:solidFill>
              </a:rPr>
              <a:t>, LİDERLERİN ZAMANLA ALDIĞI KARARLAR VE SİYASİ DAVRANIŞLARI İLE İNŞA OLUNAN BİR YETENEĞE DAYANIR. </a:t>
            </a:r>
          </a:p>
          <a:p>
            <a:pPr marL="581025" indent="-528638" algn="just">
              <a:lnSpc>
                <a:spcPct val="150000"/>
              </a:lnSpc>
              <a:spcBef>
                <a:spcPts val="0"/>
              </a:spcBef>
              <a:buFont typeface="Wingdings" pitchFamily="2" charset="2"/>
              <a:buChar char="q"/>
            </a:pPr>
            <a:r>
              <a:rPr lang="tr-TR" sz="1800" b="1" dirty="0">
                <a:solidFill>
                  <a:srgbClr val="00FDFF"/>
                </a:solidFill>
              </a:rPr>
              <a:t>LİDERLİK BU ANLAMDA EKONOMİK, TOPLUMSAL, ASKERİ VE DIŞ POLİTİKA KONULARINDA ALINAN KARARLARDA, ULUSAL YA DA ULUSLARARASI SORUNLARDAN KAYNAKLI KRİZLERİN ÇÖZÜLMESİNDE, SİYASETİN VE KURUMLARIN İŞLEYİŞ KODLARINDA VE EN NİHAYETİNDE DEĞİŞİM SÜREÇLERİNİN YÖNETİLMESİNDE HAYATİ DERECEDE BELİRLEYİCİDİR</a:t>
            </a:r>
            <a:r>
              <a:rPr lang="tr-TR" sz="1800" b="1" dirty="0">
                <a:solidFill>
                  <a:schemeClr val="bg1"/>
                </a:solidFill>
              </a:rPr>
              <a:t>.</a:t>
            </a:r>
          </a:p>
          <a:p>
            <a:pPr marL="581025" indent="-528638" algn="just">
              <a:lnSpc>
                <a:spcPct val="150000"/>
              </a:lnSpc>
              <a:spcBef>
                <a:spcPts val="0"/>
              </a:spcBef>
              <a:buFont typeface="Wingdings" pitchFamily="2" charset="2"/>
              <a:buChar char="q"/>
            </a:pPr>
            <a:r>
              <a:rPr lang="tr-TR" sz="1800" b="1" dirty="0">
                <a:solidFill>
                  <a:srgbClr val="FFFF00"/>
                </a:solidFill>
              </a:rPr>
              <a:t>LIDERLIK BIR MAKAM DEĞİLDİR.</a:t>
            </a:r>
            <a:r>
              <a:rPr lang="tr-TR" sz="1800" b="1" dirty="0">
                <a:solidFill>
                  <a:schemeClr val="bg1"/>
                </a:solidFill>
              </a:rPr>
              <a:t> </a:t>
            </a:r>
          </a:p>
          <a:p>
            <a:pPr marL="581025" indent="-528638" algn="just">
              <a:lnSpc>
                <a:spcPct val="150000"/>
              </a:lnSpc>
              <a:spcBef>
                <a:spcPts val="0"/>
              </a:spcBef>
              <a:buFont typeface="Wingdings" pitchFamily="2" charset="2"/>
              <a:buChar char="q"/>
            </a:pPr>
            <a:r>
              <a:rPr lang="tr-TR" sz="1800" b="1" dirty="0">
                <a:solidFill>
                  <a:schemeClr val="bg1"/>
                </a:solidFill>
              </a:rPr>
              <a:t>LIDERLIK; KARAR ALMA, BU KARARLARI AÇIKLAMA VE SORUMLULUK ALARAK </a:t>
            </a:r>
            <a:r>
              <a:rPr lang="tr-TR" sz="1800" b="1" dirty="0">
                <a:solidFill>
                  <a:srgbClr val="FFFF00"/>
                </a:solidFill>
              </a:rPr>
              <a:t>SONUCA ULAŞTIRMA KAPASITESIDIR</a:t>
            </a:r>
          </a:p>
        </p:txBody>
      </p:sp>
    </p:spTree>
    <p:extLst>
      <p:ext uri="{BB962C8B-B14F-4D97-AF65-F5344CB8AC3E}">
        <p14:creationId xmlns:p14="http://schemas.microsoft.com/office/powerpoint/2010/main" val="824708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A40A16F-2B8B-3827-1917-9B70DCBD4A02}"/>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D7C39F0-212F-349D-8CF2-C77A57BD1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983C22A8-5F8C-4E4A-4F86-C60771826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20">
            <a:extLst>
              <a:ext uri="{FF2B5EF4-FFF2-40B4-BE49-F238E27FC236}">
                <a16:creationId xmlns:a16="http://schemas.microsoft.com/office/drawing/2014/main" id="{126FB2B3-9A17-9435-4D2E-3BA400A8F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22">
            <a:extLst>
              <a:ext uri="{FF2B5EF4-FFF2-40B4-BE49-F238E27FC236}">
                <a16:creationId xmlns:a16="http://schemas.microsoft.com/office/drawing/2014/main" id="{D8BF8142-446C-D1D2-422B-0EEF8F32F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Rectangle 24">
            <a:extLst>
              <a:ext uri="{FF2B5EF4-FFF2-40B4-BE49-F238E27FC236}">
                <a16:creationId xmlns:a16="http://schemas.microsoft.com/office/drawing/2014/main" id="{0408FAD5-3F0A-C1B4-16A3-CD87CB75C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Dikdörtgen 15">
            <a:extLst>
              <a:ext uri="{FF2B5EF4-FFF2-40B4-BE49-F238E27FC236}">
                <a16:creationId xmlns:a16="http://schemas.microsoft.com/office/drawing/2014/main" id="{8D19FE1A-8E00-9FA6-017A-542A6CC945B3}"/>
              </a:ext>
            </a:extLst>
          </p:cNvPr>
          <p:cNvSpPr/>
          <p:nvPr/>
        </p:nvSpPr>
        <p:spPr>
          <a:xfrm>
            <a:off x="2581834" y="15060"/>
            <a:ext cx="6457696" cy="1553843"/>
          </a:xfrm>
          <a:prstGeom prst="rect">
            <a:avLst/>
          </a:prstGeom>
          <a:solidFill>
            <a:srgbClr val="060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2" name="Grup 21">
            <a:extLst>
              <a:ext uri="{FF2B5EF4-FFF2-40B4-BE49-F238E27FC236}">
                <a16:creationId xmlns:a16="http://schemas.microsoft.com/office/drawing/2014/main" id="{D9CBC195-25EA-5E98-364E-98A27AE78908}"/>
              </a:ext>
            </a:extLst>
          </p:cNvPr>
          <p:cNvGrpSpPr/>
          <p:nvPr/>
        </p:nvGrpSpPr>
        <p:grpSpPr>
          <a:xfrm>
            <a:off x="0" y="92876"/>
            <a:ext cx="12192000" cy="2299855"/>
            <a:chOff x="0" y="92876"/>
            <a:chExt cx="12192000" cy="2299855"/>
          </a:xfrm>
        </p:grpSpPr>
        <p:grpSp>
          <p:nvGrpSpPr>
            <p:cNvPr id="24" name="Grup 23">
              <a:extLst>
                <a:ext uri="{FF2B5EF4-FFF2-40B4-BE49-F238E27FC236}">
                  <a16:creationId xmlns:a16="http://schemas.microsoft.com/office/drawing/2014/main" id="{7261498E-587F-4380-B1C9-ADEFFDECB64A}"/>
                </a:ext>
              </a:extLst>
            </p:cNvPr>
            <p:cNvGrpSpPr/>
            <p:nvPr/>
          </p:nvGrpSpPr>
          <p:grpSpPr>
            <a:xfrm>
              <a:off x="0" y="92876"/>
              <a:ext cx="12192000" cy="2299855"/>
              <a:chOff x="0" y="92876"/>
              <a:chExt cx="12192000" cy="2299855"/>
            </a:xfrm>
          </p:grpSpPr>
          <p:sp>
            <p:nvSpPr>
              <p:cNvPr id="29" name="Dikdörtgen 28">
                <a:extLst>
                  <a:ext uri="{FF2B5EF4-FFF2-40B4-BE49-F238E27FC236}">
                    <a16:creationId xmlns:a16="http://schemas.microsoft.com/office/drawing/2014/main" id="{08680094-00DF-0E15-60CA-2FA56D493B13}"/>
                  </a:ext>
                </a:extLst>
              </p:cNvPr>
              <p:cNvSpPr/>
              <p:nvPr/>
            </p:nvSpPr>
            <p:spPr>
              <a:xfrm>
                <a:off x="0" y="92876"/>
                <a:ext cx="12192000" cy="2299855"/>
              </a:xfrm>
              <a:prstGeom prst="rect">
                <a:avLst/>
              </a:prstGeom>
              <a:solidFill>
                <a:schemeClr val="bg1"/>
              </a:solidFill>
              <a:ln w="50800" cmpd="thickThin"/>
              <a:scene3d>
                <a:camera prst="orthographicFront"/>
                <a:lightRig rig="threePt" dir="t"/>
              </a:scene3d>
              <a:sp3d>
                <a:bevelB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0" name="Picture 12" descr="Türkiye-Kazakistan diplomatik ilişkilerinin 29'uncu yılı ...">
                <a:extLst>
                  <a:ext uri="{FF2B5EF4-FFF2-40B4-BE49-F238E27FC236}">
                    <a16:creationId xmlns:a16="http://schemas.microsoft.com/office/drawing/2014/main" id="{D2B9F3BB-CA6A-3947-FE7C-5D9C64DAB5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8145" y="295519"/>
                <a:ext cx="3808875" cy="1913223"/>
              </a:xfrm>
              <a:prstGeom prst="rect">
                <a:avLst/>
              </a:prstGeom>
              <a:noFill/>
              <a:scene3d>
                <a:camera prst="orthographicFront"/>
                <a:lightRig rig="threePt" dir="t"/>
              </a:scene3d>
              <a:sp3d>
                <a:bevelB prst="angle"/>
              </a:sp3d>
              <a:extLst>
                <a:ext uri="{909E8E84-426E-40DD-AFC4-6F175D3DCCD1}">
                  <a14:hiddenFill xmlns:a14="http://schemas.microsoft.com/office/drawing/2010/main">
                    <a:solidFill>
                      <a:srgbClr val="FFFFFF"/>
                    </a:solidFill>
                  </a14:hiddenFill>
                </a:ext>
              </a:extLst>
            </p:spPr>
          </p:pic>
          <p:pic>
            <p:nvPicPr>
              <p:cNvPr id="31" name="Resim 30">
                <a:extLst>
                  <a:ext uri="{FF2B5EF4-FFF2-40B4-BE49-F238E27FC236}">
                    <a16:creationId xmlns:a16="http://schemas.microsoft.com/office/drawing/2014/main" id="{D9608C98-120C-9D2A-8885-497151CCC1AE}"/>
                  </a:ext>
                </a:extLst>
              </p:cNvPr>
              <p:cNvPicPr>
                <a:picLocks noChangeAspect="1"/>
              </p:cNvPicPr>
              <p:nvPr/>
            </p:nvPicPr>
            <p:blipFill>
              <a:blip r:embed="rId4"/>
              <a:srcRect t="24381" b="31154"/>
              <a:stretch>
                <a:fillRect/>
              </a:stretch>
            </p:blipFill>
            <p:spPr>
              <a:xfrm>
                <a:off x="38313" y="286081"/>
                <a:ext cx="4133333" cy="1922662"/>
              </a:xfrm>
              <a:prstGeom prst="rect">
                <a:avLst/>
              </a:prstGeom>
              <a:solidFill>
                <a:srgbClr val="060751"/>
              </a:solidFill>
              <a:scene3d>
                <a:camera prst="orthographicFront"/>
                <a:lightRig rig="threePt" dir="t"/>
              </a:scene3d>
              <a:sp3d>
                <a:bevelB prst="angle"/>
              </a:sp3d>
            </p:spPr>
          </p:pic>
        </p:grpSp>
        <p:grpSp>
          <p:nvGrpSpPr>
            <p:cNvPr id="26" name="Grup 25">
              <a:extLst>
                <a:ext uri="{FF2B5EF4-FFF2-40B4-BE49-F238E27FC236}">
                  <a16:creationId xmlns:a16="http://schemas.microsoft.com/office/drawing/2014/main" id="{825F0E5A-0B83-626A-BDC7-73B63BF744BA}"/>
                </a:ext>
              </a:extLst>
            </p:cNvPr>
            <p:cNvGrpSpPr/>
            <p:nvPr/>
          </p:nvGrpSpPr>
          <p:grpSpPr>
            <a:xfrm>
              <a:off x="7766440" y="276639"/>
              <a:ext cx="4421855" cy="1932104"/>
              <a:chOff x="7628416" y="276639"/>
              <a:chExt cx="4421855" cy="1932104"/>
            </a:xfrm>
          </p:grpSpPr>
          <p:pic>
            <p:nvPicPr>
              <p:cNvPr id="27" name="Resim 26" descr="daire, tasarım, sanat, taslak içeren bir resim&#10;&#10;Yapay zeka tarafından oluşturulmuş içerik yanlış olabilir.">
                <a:extLst>
                  <a:ext uri="{FF2B5EF4-FFF2-40B4-BE49-F238E27FC236}">
                    <a16:creationId xmlns:a16="http://schemas.microsoft.com/office/drawing/2014/main" id="{62E03055-CA38-A99C-D498-CAF39904763E}"/>
                  </a:ext>
                </a:extLst>
              </p:cNvPr>
              <p:cNvPicPr>
                <a:picLocks noChangeAspect="1"/>
              </p:cNvPicPr>
              <p:nvPr/>
            </p:nvPicPr>
            <p:blipFill>
              <a:blip r:embed="rId5"/>
              <a:stretch>
                <a:fillRect/>
              </a:stretch>
            </p:blipFill>
            <p:spPr>
              <a:xfrm>
                <a:off x="7984016" y="276640"/>
                <a:ext cx="4066255" cy="1932103"/>
              </a:xfrm>
              <a:prstGeom prst="rect">
                <a:avLst/>
              </a:prstGeom>
              <a:scene3d>
                <a:camera prst="orthographicFront"/>
                <a:lightRig rig="threePt" dir="t"/>
              </a:scene3d>
              <a:sp3d>
                <a:bevelB prst="angle"/>
              </a:sp3d>
            </p:spPr>
          </p:pic>
          <p:pic>
            <p:nvPicPr>
              <p:cNvPr id="28" name="Resim 27" descr="mavi, meneviş mavisi, ekran görüntüsü, Majorelle Blue içeren bir resim&#10;&#10;Yapay zeka tarafından oluşturulmuş içerik yanlış olabilir.">
                <a:extLst>
                  <a:ext uri="{FF2B5EF4-FFF2-40B4-BE49-F238E27FC236}">
                    <a16:creationId xmlns:a16="http://schemas.microsoft.com/office/drawing/2014/main" id="{4FB35646-A318-BFE4-CB89-5ED1B2AB0C6F}"/>
                  </a:ext>
                </a:extLst>
              </p:cNvPr>
              <p:cNvPicPr>
                <a:picLocks noChangeAspect="1"/>
              </p:cNvPicPr>
              <p:nvPr/>
            </p:nvPicPr>
            <p:blipFill>
              <a:blip r:embed="rId6"/>
              <a:stretch>
                <a:fillRect/>
              </a:stretch>
            </p:blipFill>
            <p:spPr>
              <a:xfrm>
                <a:off x="7628416" y="276639"/>
                <a:ext cx="357346" cy="1932103"/>
              </a:xfrm>
              <a:prstGeom prst="rect">
                <a:avLst/>
              </a:prstGeom>
            </p:spPr>
          </p:pic>
        </p:grpSp>
      </p:grpSp>
      <p:sp>
        <p:nvSpPr>
          <p:cNvPr id="4" name="Dikdörtgen 3">
            <a:extLst>
              <a:ext uri="{FF2B5EF4-FFF2-40B4-BE49-F238E27FC236}">
                <a16:creationId xmlns:a16="http://schemas.microsoft.com/office/drawing/2014/main" id="{CC938BFA-FE2B-57B2-8000-57F1AF686EA0}"/>
              </a:ext>
            </a:extLst>
          </p:cNvPr>
          <p:cNvSpPr/>
          <p:nvPr/>
        </p:nvSpPr>
        <p:spPr>
          <a:xfrm>
            <a:off x="-3" y="2392731"/>
            <a:ext cx="12149982" cy="4450209"/>
          </a:xfrm>
          <a:prstGeom prst="rect">
            <a:avLst/>
          </a:prstGeom>
          <a:solidFill>
            <a:srgbClr val="060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8" name="Picture 7">
            <a:extLst>
              <a:ext uri="{FF2B5EF4-FFF2-40B4-BE49-F238E27FC236}">
                <a16:creationId xmlns:a16="http://schemas.microsoft.com/office/drawing/2014/main" id="{AFFA6621-C9F0-FB86-7DD6-9AFC3EB3B261}"/>
              </a:ext>
            </a:extLst>
          </p:cNvPr>
          <p:cNvPicPr>
            <a:picLocks noChangeAspect="1"/>
          </p:cNvPicPr>
          <p:nvPr/>
        </p:nvPicPr>
        <p:blipFill>
          <a:blip r:embed="rId7"/>
          <a:stretch>
            <a:fillRect/>
          </a:stretch>
        </p:blipFill>
        <p:spPr>
          <a:xfrm>
            <a:off x="2580342" y="2370891"/>
            <a:ext cx="6989291" cy="4310063"/>
          </a:xfrm>
          <a:prstGeom prst="rect">
            <a:avLst/>
          </a:prstGeom>
        </p:spPr>
      </p:pic>
      <p:sp>
        <p:nvSpPr>
          <p:cNvPr id="5" name="İçerik Yer Tutucusu 4">
            <a:extLst>
              <a:ext uri="{FF2B5EF4-FFF2-40B4-BE49-F238E27FC236}">
                <a16:creationId xmlns:a16="http://schemas.microsoft.com/office/drawing/2014/main" id="{CFA23BF3-1A7F-08E5-85EA-A3A88BC667E1}"/>
              </a:ext>
            </a:extLst>
          </p:cNvPr>
          <p:cNvSpPr>
            <a:spLocks noGrp="1"/>
          </p:cNvSpPr>
          <p:nvPr>
            <p:ph idx="1"/>
          </p:nvPr>
        </p:nvSpPr>
        <p:spPr>
          <a:xfrm>
            <a:off x="355181" y="4831307"/>
            <a:ext cx="11481638" cy="1940976"/>
          </a:xfrm>
          <a:solidFill>
            <a:srgbClr val="060751">
              <a:alpha val="42000"/>
            </a:srgbClr>
          </a:solidFill>
          <a:effectLst>
            <a:softEdge rad="0"/>
          </a:effectLst>
          <a:scene3d>
            <a:camera prst="orthographicFront"/>
            <a:lightRig rig="threePt" dir="t"/>
          </a:scene3d>
          <a:sp3d>
            <a:bevelB prst="angle"/>
          </a:sp3d>
        </p:spPr>
        <p:txBody>
          <a:bodyPr anchor="ctr">
            <a:noAutofit/>
          </a:bodyPr>
          <a:lstStyle/>
          <a:p>
            <a:pPr marL="581025" indent="-528638" algn="just">
              <a:lnSpc>
                <a:spcPct val="150000"/>
              </a:lnSpc>
              <a:spcBef>
                <a:spcPts val="0"/>
              </a:spcBef>
              <a:buFont typeface="Wingdings" pitchFamily="2" charset="2"/>
              <a:buChar char="q"/>
            </a:pPr>
            <a:r>
              <a:rPr lang="tr-TR" sz="2000" b="1" dirty="0">
                <a:solidFill>
                  <a:srgbClr val="00FDFF"/>
                </a:solidFill>
              </a:rPr>
              <a:t>İLETİŞİM</a:t>
            </a:r>
            <a:r>
              <a:rPr lang="tr-TR" sz="2000" b="1" dirty="0">
                <a:solidFill>
                  <a:schemeClr val="bg1"/>
                </a:solidFill>
              </a:rPr>
              <a:t> SADECE “BİLGİ VERMEK” İLE KALMAMAKTA, AYNI ZAMANDA </a:t>
            </a:r>
            <a:r>
              <a:rPr lang="tr-TR" sz="2000" b="1" dirty="0">
                <a:solidFill>
                  <a:srgbClr val="FFFF00"/>
                </a:solidFill>
              </a:rPr>
              <a:t>“YÖNLENDİRME, DUYGULARA SESLENME VE İKNA ETME” </a:t>
            </a:r>
            <a:r>
              <a:rPr lang="tr-TR" sz="2000" b="1" dirty="0">
                <a:solidFill>
                  <a:schemeClr val="bg1"/>
                </a:solidFill>
              </a:rPr>
              <a:t>GÖREVLERİNİ DE YERİNE GETİRMEKTEDİR</a:t>
            </a:r>
          </a:p>
          <a:p>
            <a:pPr marL="581025" indent="-528638" algn="just">
              <a:lnSpc>
                <a:spcPct val="150000"/>
              </a:lnSpc>
              <a:spcBef>
                <a:spcPts val="0"/>
              </a:spcBef>
              <a:buFont typeface="Wingdings" pitchFamily="2" charset="2"/>
              <a:buChar char="q"/>
            </a:pPr>
            <a:r>
              <a:rPr lang="tr-TR" sz="2000" b="1" dirty="0">
                <a:solidFill>
                  <a:schemeClr val="bg1"/>
                </a:solidFill>
              </a:rPr>
              <a:t>BAŞARILI BİR LİDER OLMANIN İLK ADIMI, </a:t>
            </a:r>
            <a:r>
              <a:rPr lang="tr-TR" sz="2000" b="1" dirty="0">
                <a:solidFill>
                  <a:srgbClr val="00FDFF"/>
                </a:solidFill>
              </a:rPr>
              <a:t>ETKİLİ İLETİŞİM KURABİLMEK </a:t>
            </a:r>
            <a:r>
              <a:rPr lang="tr-TR" sz="2000" b="1" dirty="0">
                <a:solidFill>
                  <a:schemeClr val="bg1"/>
                </a:solidFill>
              </a:rPr>
              <a:t>VE EKİP ÜYELERİNİN </a:t>
            </a:r>
            <a:r>
              <a:rPr lang="tr-TR" sz="2000" b="1" dirty="0">
                <a:solidFill>
                  <a:srgbClr val="FFFF00"/>
                </a:solidFill>
              </a:rPr>
              <a:t>MOTİVASYONLARINI YÜKSELTMEKTİR. </a:t>
            </a:r>
          </a:p>
        </p:txBody>
      </p:sp>
      <p:sp>
        <p:nvSpPr>
          <p:cNvPr id="9" name="Rectangle: Single Corner Snipped 8">
            <a:extLst>
              <a:ext uri="{FF2B5EF4-FFF2-40B4-BE49-F238E27FC236}">
                <a16:creationId xmlns:a16="http://schemas.microsoft.com/office/drawing/2014/main" id="{ABEB6782-C6F7-5B26-728C-B427C54EC05A}"/>
              </a:ext>
            </a:extLst>
          </p:cNvPr>
          <p:cNvSpPr/>
          <p:nvPr/>
        </p:nvSpPr>
        <p:spPr>
          <a:xfrm>
            <a:off x="459350" y="2743200"/>
            <a:ext cx="1601462" cy="1190625"/>
          </a:xfrm>
          <a:prstGeom prst="snip1Rect">
            <a:avLst/>
          </a:prstGeom>
          <a:solidFill>
            <a:srgbClr val="FF0000"/>
          </a:solidFill>
          <a:scene3d>
            <a:camera prst="orthographicFront"/>
            <a:lightRig rig="threePt" dir="t"/>
          </a:scene3d>
          <a:sp3d>
            <a:bevelB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b="1" dirty="0"/>
              <a:t>İLETİŞİM</a:t>
            </a:r>
            <a:endParaRPr lang="en-GB" b="1" dirty="0"/>
          </a:p>
        </p:txBody>
      </p:sp>
    </p:spTree>
    <p:extLst>
      <p:ext uri="{BB962C8B-B14F-4D97-AF65-F5344CB8AC3E}">
        <p14:creationId xmlns:p14="http://schemas.microsoft.com/office/powerpoint/2010/main" val="1374563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383E762-73BE-D5F3-7C26-A6392E9DC29B}"/>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C088776-FF8D-7BDB-ADA5-737DBD42A2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AC51488A-6868-7EE5-AD11-F0D4B815F0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20">
            <a:extLst>
              <a:ext uri="{FF2B5EF4-FFF2-40B4-BE49-F238E27FC236}">
                <a16:creationId xmlns:a16="http://schemas.microsoft.com/office/drawing/2014/main" id="{668F309A-5B09-EF86-FC77-3009C607BC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22">
            <a:extLst>
              <a:ext uri="{FF2B5EF4-FFF2-40B4-BE49-F238E27FC236}">
                <a16:creationId xmlns:a16="http://schemas.microsoft.com/office/drawing/2014/main" id="{9D1E4E7B-B194-CB1F-9650-834637622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Rectangle 24">
            <a:extLst>
              <a:ext uri="{FF2B5EF4-FFF2-40B4-BE49-F238E27FC236}">
                <a16:creationId xmlns:a16="http://schemas.microsoft.com/office/drawing/2014/main" id="{F1DE06E2-232E-E586-AB77-5B5B2050DA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Dikdörtgen 15">
            <a:extLst>
              <a:ext uri="{FF2B5EF4-FFF2-40B4-BE49-F238E27FC236}">
                <a16:creationId xmlns:a16="http://schemas.microsoft.com/office/drawing/2014/main" id="{69560493-D50B-458F-DD97-17A81CC66873}"/>
              </a:ext>
            </a:extLst>
          </p:cNvPr>
          <p:cNvSpPr/>
          <p:nvPr/>
        </p:nvSpPr>
        <p:spPr>
          <a:xfrm>
            <a:off x="2581834" y="15060"/>
            <a:ext cx="6457696" cy="1553843"/>
          </a:xfrm>
          <a:prstGeom prst="rect">
            <a:avLst/>
          </a:prstGeom>
          <a:solidFill>
            <a:srgbClr val="060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2" name="Grup 21">
            <a:extLst>
              <a:ext uri="{FF2B5EF4-FFF2-40B4-BE49-F238E27FC236}">
                <a16:creationId xmlns:a16="http://schemas.microsoft.com/office/drawing/2014/main" id="{0D395900-D73B-DDBC-1186-90978FDAEA07}"/>
              </a:ext>
            </a:extLst>
          </p:cNvPr>
          <p:cNvGrpSpPr/>
          <p:nvPr/>
        </p:nvGrpSpPr>
        <p:grpSpPr>
          <a:xfrm>
            <a:off x="0" y="92876"/>
            <a:ext cx="12192000" cy="2299855"/>
            <a:chOff x="0" y="92876"/>
            <a:chExt cx="12192000" cy="2299855"/>
          </a:xfrm>
        </p:grpSpPr>
        <p:grpSp>
          <p:nvGrpSpPr>
            <p:cNvPr id="24" name="Grup 23">
              <a:extLst>
                <a:ext uri="{FF2B5EF4-FFF2-40B4-BE49-F238E27FC236}">
                  <a16:creationId xmlns:a16="http://schemas.microsoft.com/office/drawing/2014/main" id="{062DD443-3467-948C-F555-93789E083ED7}"/>
                </a:ext>
              </a:extLst>
            </p:cNvPr>
            <p:cNvGrpSpPr/>
            <p:nvPr/>
          </p:nvGrpSpPr>
          <p:grpSpPr>
            <a:xfrm>
              <a:off x="0" y="92876"/>
              <a:ext cx="12192000" cy="2299855"/>
              <a:chOff x="0" y="92876"/>
              <a:chExt cx="12192000" cy="2299855"/>
            </a:xfrm>
          </p:grpSpPr>
          <p:sp>
            <p:nvSpPr>
              <p:cNvPr id="29" name="Dikdörtgen 28">
                <a:extLst>
                  <a:ext uri="{FF2B5EF4-FFF2-40B4-BE49-F238E27FC236}">
                    <a16:creationId xmlns:a16="http://schemas.microsoft.com/office/drawing/2014/main" id="{8F2103D9-BF21-BAC6-53C5-6CCE46EBC33E}"/>
                  </a:ext>
                </a:extLst>
              </p:cNvPr>
              <p:cNvSpPr/>
              <p:nvPr/>
            </p:nvSpPr>
            <p:spPr>
              <a:xfrm>
                <a:off x="0" y="92876"/>
                <a:ext cx="12192000" cy="2299855"/>
              </a:xfrm>
              <a:prstGeom prst="rect">
                <a:avLst/>
              </a:prstGeom>
              <a:solidFill>
                <a:schemeClr val="bg1"/>
              </a:solidFill>
              <a:ln w="50800" cmpd="thickThin"/>
              <a:scene3d>
                <a:camera prst="orthographicFront"/>
                <a:lightRig rig="threePt" dir="t"/>
              </a:scene3d>
              <a:sp3d>
                <a:bevelB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0" name="Picture 12" descr="Türkiye-Kazakistan diplomatik ilişkilerinin 29'uncu yılı ...">
                <a:extLst>
                  <a:ext uri="{FF2B5EF4-FFF2-40B4-BE49-F238E27FC236}">
                    <a16:creationId xmlns:a16="http://schemas.microsoft.com/office/drawing/2014/main" id="{7DD2406A-8A66-EBD5-068A-C35A953AE9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8145" y="295519"/>
                <a:ext cx="3808875" cy="1913223"/>
              </a:xfrm>
              <a:prstGeom prst="rect">
                <a:avLst/>
              </a:prstGeom>
              <a:noFill/>
              <a:scene3d>
                <a:camera prst="orthographicFront"/>
                <a:lightRig rig="threePt" dir="t"/>
              </a:scene3d>
              <a:sp3d>
                <a:bevelB prst="angle"/>
              </a:sp3d>
              <a:extLst>
                <a:ext uri="{909E8E84-426E-40DD-AFC4-6F175D3DCCD1}">
                  <a14:hiddenFill xmlns:a14="http://schemas.microsoft.com/office/drawing/2010/main">
                    <a:solidFill>
                      <a:srgbClr val="FFFFFF"/>
                    </a:solidFill>
                  </a14:hiddenFill>
                </a:ext>
              </a:extLst>
            </p:spPr>
          </p:pic>
          <p:pic>
            <p:nvPicPr>
              <p:cNvPr id="31" name="Resim 30">
                <a:extLst>
                  <a:ext uri="{FF2B5EF4-FFF2-40B4-BE49-F238E27FC236}">
                    <a16:creationId xmlns:a16="http://schemas.microsoft.com/office/drawing/2014/main" id="{EA7E42AC-ED1D-B19C-D13B-40364B7FAF28}"/>
                  </a:ext>
                </a:extLst>
              </p:cNvPr>
              <p:cNvPicPr>
                <a:picLocks noChangeAspect="1"/>
              </p:cNvPicPr>
              <p:nvPr/>
            </p:nvPicPr>
            <p:blipFill>
              <a:blip r:embed="rId4"/>
              <a:srcRect t="24381" b="31154"/>
              <a:stretch>
                <a:fillRect/>
              </a:stretch>
            </p:blipFill>
            <p:spPr>
              <a:xfrm>
                <a:off x="38313" y="286081"/>
                <a:ext cx="4133333" cy="1922662"/>
              </a:xfrm>
              <a:prstGeom prst="rect">
                <a:avLst/>
              </a:prstGeom>
              <a:solidFill>
                <a:srgbClr val="060751"/>
              </a:solidFill>
              <a:scene3d>
                <a:camera prst="orthographicFront"/>
                <a:lightRig rig="threePt" dir="t"/>
              </a:scene3d>
              <a:sp3d>
                <a:bevelB prst="angle"/>
              </a:sp3d>
            </p:spPr>
          </p:pic>
        </p:grpSp>
        <p:grpSp>
          <p:nvGrpSpPr>
            <p:cNvPr id="26" name="Grup 25">
              <a:extLst>
                <a:ext uri="{FF2B5EF4-FFF2-40B4-BE49-F238E27FC236}">
                  <a16:creationId xmlns:a16="http://schemas.microsoft.com/office/drawing/2014/main" id="{A32A9B06-4B0F-490C-BC7D-FEDE786920BF}"/>
                </a:ext>
              </a:extLst>
            </p:cNvPr>
            <p:cNvGrpSpPr/>
            <p:nvPr/>
          </p:nvGrpSpPr>
          <p:grpSpPr>
            <a:xfrm>
              <a:off x="7766440" y="276639"/>
              <a:ext cx="4421855" cy="1932104"/>
              <a:chOff x="7628416" y="276639"/>
              <a:chExt cx="4421855" cy="1932104"/>
            </a:xfrm>
          </p:grpSpPr>
          <p:pic>
            <p:nvPicPr>
              <p:cNvPr id="27" name="Resim 26" descr="daire, tasarım, sanat, taslak içeren bir resim&#10;&#10;Yapay zeka tarafından oluşturulmuş içerik yanlış olabilir.">
                <a:extLst>
                  <a:ext uri="{FF2B5EF4-FFF2-40B4-BE49-F238E27FC236}">
                    <a16:creationId xmlns:a16="http://schemas.microsoft.com/office/drawing/2014/main" id="{792959DB-1F58-82A4-A08D-74E738044CF8}"/>
                  </a:ext>
                </a:extLst>
              </p:cNvPr>
              <p:cNvPicPr>
                <a:picLocks noChangeAspect="1"/>
              </p:cNvPicPr>
              <p:nvPr/>
            </p:nvPicPr>
            <p:blipFill>
              <a:blip r:embed="rId5"/>
              <a:stretch>
                <a:fillRect/>
              </a:stretch>
            </p:blipFill>
            <p:spPr>
              <a:xfrm>
                <a:off x="7984016" y="276640"/>
                <a:ext cx="4066255" cy="1932103"/>
              </a:xfrm>
              <a:prstGeom prst="rect">
                <a:avLst/>
              </a:prstGeom>
              <a:scene3d>
                <a:camera prst="orthographicFront"/>
                <a:lightRig rig="threePt" dir="t"/>
              </a:scene3d>
              <a:sp3d>
                <a:bevelB prst="angle"/>
              </a:sp3d>
            </p:spPr>
          </p:pic>
          <p:pic>
            <p:nvPicPr>
              <p:cNvPr id="28" name="Resim 27" descr="mavi, meneviş mavisi, ekran görüntüsü, Majorelle Blue içeren bir resim&#10;&#10;Yapay zeka tarafından oluşturulmuş içerik yanlış olabilir.">
                <a:extLst>
                  <a:ext uri="{FF2B5EF4-FFF2-40B4-BE49-F238E27FC236}">
                    <a16:creationId xmlns:a16="http://schemas.microsoft.com/office/drawing/2014/main" id="{50395BC8-BF14-14CC-2D60-E144148ACB7A}"/>
                  </a:ext>
                </a:extLst>
              </p:cNvPr>
              <p:cNvPicPr>
                <a:picLocks noChangeAspect="1"/>
              </p:cNvPicPr>
              <p:nvPr/>
            </p:nvPicPr>
            <p:blipFill>
              <a:blip r:embed="rId6"/>
              <a:stretch>
                <a:fillRect/>
              </a:stretch>
            </p:blipFill>
            <p:spPr>
              <a:xfrm>
                <a:off x="7628416" y="276639"/>
                <a:ext cx="357346" cy="1932103"/>
              </a:xfrm>
              <a:prstGeom prst="rect">
                <a:avLst/>
              </a:prstGeom>
            </p:spPr>
          </p:pic>
        </p:grpSp>
      </p:grpSp>
      <p:sp>
        <p:nvSpPr>
          <p:cNvPr id="4" name="Dikdörtgen 3">
            <a:extLst>
              <a:ext uri="{FF2B5EF4-FFF2-40B4-BE49-F238E27FC236}">
                <a16:creationId xmlns:a16="http://schemas.microsoft.com/office/drawing/2014/main" id="{E779F148-2E8E-9579-8684-7AB703580563}"/>
              </a:ext>
            </a:extLst>
          </p:cNvPr>
          <p:cNvSpPr/>
          <p:nvPr/>
        </p:nvSpPr>
        <p:spPr>
          <a:xfrm>
            <a:off x="38313" y="2392731"/>
            <a:ext cx="12149982" cy="4450209"/>
          </a:xfrm>
          <a:prstGeom prst="rect">
            <a:avLst/>
          </a:prstGeom>
          <a:solidFill>
            <a:srgbClr val="060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2" name="Group 11">
            <a:extLst>
              <a:ext uri="{FF2B5EF4-FFF2-40B4-BE49-F238E27FC236}">
                <a16:creationId xmlns:a16="http://schemas.microsoft.com/office/drawing/2014/main" id="{4555B419-C831-A5D1-C358-E55A241805CB}"/>
              </a:ext>
            </a:extLst>
          </p:cNvPr>
          <p:cNvGrpSpPr/>
          <p:nvPr/>
        </p:nvGrpSpPr>
        <p:grpSpPr>
          <a:xfrm>
            <a:off x="21979" y="2377671"/>
            <a:ext cx="12166316" cy="4495163"/>
            <a:chOff x="21979" y="2377671"/>
            <a:chExt cx="12166316" cy="4495163"/>
          </a:xfrm>
        </p:grpSpPr>
        <p:pic>
          <p:nvPicPr>
            <p:cNvPr id="3" name="Picture 2">
              <a:extLst>
                <a:ext uri="{FF2B5EF4-FFF2-40B4-BE49-F238E27FC236}">
                  <a16:creationId xmlns:a16="http://schemas.microsoft.com/office/drawing/2014/main" id="{A6FF10E4-DBAA-0702-CF01-5E296FED8022}"/>
                </a:ext>
              </a:extLst>
            </p:cNvPr>
            <p:cNvPicPr>
              <a:picLocks noChangeAspect="1"/>
            </p:cNvPicPr>
            <p:nvPr/>
          </p:nvPicPr>
          <p:blipFill>
            <a:blip r:embed="rId7"/>
            <a:stretch>
              <a:fillRect/>
            </a:stretch>
          </p:blipFill>
          <p:spPr>
            <a:xfrm>
              <a:off x="7707966" y="2392505"/>
              <a:ext cx="4480329" cy="4480329"/>
            </a:xfrm>
            <a:prstGeom prst="rect">
              <a:avLst/>
            </a:prstGeom>
          </p:spPr>
        </p:pic>
        <p:pic>
          <p:nvPicPr>
            <p:cNvPr id="7" name="Picture 6">
              <a:extLst>
                <a:ext uri="{FF2B5EF4-FFF2-40B4-BE49-F238E27FC236}">
                  <a16:creationId xmlns:a16="http://schemas.microsoft.com/office/drawing/2014/main" id="{17B21F78-E3A4-6AFB-9C22-967E13F61D81}"/>
                </a:ext>
              </a:extLst>
            </p:cNvPr>
            <p:cNvPicPr>
              <a:picLocks noChangeAspect="1"/>
            </p:cNvPicPr>
            <p:nvPr/>
          </p:nvPicPr>
          <p:blipFill>
            <a:blip r:embed="rId8"/>
            <a:stretch>
              <a:fillRect/>
            </a:stretch>
          </p:blipFill>
          <p:spPr>
            <a:xfrm>
              <a:off x="3259808" y="2377671"/>
              <a:ext cx="4480328" cy="4480328"/>
            </a:xfrm>
            <a:prstGeom prst="rect">
              <a:avLst/>
            </a:prstGeom>
          </p:spPr>
        </p:pic>
        <p:grpSp>
          <p:nvGrpSpPr>
            <p:cNvPr id="11" name="Group 10">
              <a:extLst>
                <a:ext uri="{FF2B5EF4-FFF2-40B4-BE49-F238E27FC236}">
                  <a16:creationId xmlns:a16="http://schemas.microsoft.com/office/drawing/2014/main" id="{B961F863-0FA8-C7F1-A711-6E288E56CFDB}"/>
                </a:ext>
              </a:extLst>
            </p:cNvPr>
            <p:cNvGrpSpPr/>
            <p:nvPr/>
          </p:nvGrpSpPr>
          <p:grpSpPr>
            <a:xfrm>
              <a:off x="21979" y="2392505"/>
              <a:ext cx="3237828" cy="4372619"/>
              <a:chOff x="21979" y="2392505"/>
              <a:chExt cx="3237828" cy="4372619"/>
            </a:xfrm>
          </p:grpSpPr>
          <p:pic>
            <p:nvPicPr>
              <p:cNvPr id="9" name="Picture 8">
                <a:extLst>
                  <a:ext uri="{FF2B5EF4-FFF2-40B4-BE49-F238E27FC236}">
                    <a16:creationId xmlns:a16="http://schemas.microsoft.com/office/drawing/2014/main" id="{60B2D20F-92E1-A002-48A0-78D9F67605C5}"/>
                  </a:ext>
                </a:extLst>
              </p:cNvPr>
              <p:cNvPicPr>
                <a:picLocks noChangeAspect="1"/>
              </p:cNvPicPr>
              <p:nvPr/>
            </p:nvPicPr>
            <p:blipFill>
              <a:blip r:embed="rId9"/>
              <a:srcRect l="24032" t="19039" r="20765"/>
              <a:stretch>
                <a:fillRect/>
              </a:stretch>
            </p:blipFill>
            <p:spPr>
              <a:xfrm>
                <a:off x="21979" y="2392505"/>
                <a:ext cx="3237828" cy="2698091"/>
              </a:xfrm>
              <a:prstGeom prst="rect">
                <a:avLst/>
              </a:prstGeom>
            </p:spPr>
          </p:pic>
          <p:sp>
            <p:nvSpPr>
              <p:cNvPr id="10" name="Rectangle 9">
                <a:extLst>
                  <a:ext uri="{FF2B5EF4-FFF2-40B4-BE49-F238E27FC236}">
                    <a16:creationId xmlns:a16="http://schemas.microsoft.com/office/drawing/2014/main" id="{A8D8790C-EE69-B8EB-475E-6E68DB12F455}"/>
                  </a:ext>
                </a:extLst>
              </p:cNvPr>
              <p:cNvSpPr/>
              <p:nvPr/>
            </p:nvSpPr>
            <p:spPr>
              <a:xfrm>
                <a:off x="21979" y="5090596"/>
                <a:ext cx="3234124" cy="167452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grpSp>
      </p:grpSp>
      <p:sp>
        <p:nvSpPr>
          <p:cNvPr id="5" name="İçerik Yer Tutucusu 4">
            <a:extLst>
              <a:ext uri="{FF2B5EF4-FFF2-40B4-BE49-F238E27FC236}">
                <a16:creationId xmlns:a16="http://schemas.microsoft.com/office/drawing/2014/main" id="{7682E3FB-9632-36D6-76DF-6C7C71AEBA6E}"/>
              </a:ext>
            </a:extLst>
          </p:cNvPr>
          <p:cNvSpPr>
            <a:spLocks noGrp="1"/>
          </p:cNvSpPr>
          <p:nvPr>
            <p:ph idx="1"/>
          </p:nvPr>
        </p:nvSpPr>
        <p:spPr>
          <a:xfrm>
            <a:off x="337876" y="3965577"/>
            <a:ext cx="11549323" cy="2698091"/>
          </a:xfrm>
          <a:solidFill>
            <a:srgbClr val="060751">
              <a:alpha val="67000"/>
            </a:srgbClr>
          </a:solidFill>
          <a:effectLst>
            <a:softEdge rad="0"/>
          </a:effectLst>
          <a:scene3d>
            <a:camera prst="orthographicFront"/>
            <a:lightRig rig="threePt" dir="t"/>
          </a:scene3d>
          <a:sp3d>
            <a:bevelB prst="angle"/>
          </a:sp3d>
        </p:spPr>
        <p:txBody>
          <a:bodyPr anchor="ctr">
            <a:noAutofit/>
          </a:bodyPr>
          <a:lstStyle/>
          <a:p>
            <a:pPr marL="581025" indent="-528638" algn="just">
              <a:lnSpc>
                <a:spcPct val="150000"/>
              </a:lnSpc>
              <a:spcBef>
                <a:spcPts val="0"/>
              </a:spcBef>
              <a:buFont typeface="Wingdings" pitchFamily="2" charset="2"/>
              <a:buChar char="q"/>
            </a:pPr>
            <a:r>
              <a:rPr lang="tr-TR" sz="2000" b="1" dirty="0">
                <a:solidFill>
                  <a:srgbClr val="FFFF00"/>
                </a:solidFill>
              </a:rPr>
              <a:t>SİYASET,</a:t>
            </a:r>
            <a:r>
              <a:rPr lang="tr-TR" sz="2000" b="1" dirty="0">
                <a:solidFill>
                  <a:schemeClr val="bg1"/>
                </a:solidFill>
              </a:rPr>
              <a:t> "DEĞERLERİN PAYLAŞILMASINA HİZMET EDEN BİR ARAÇTIR.  </a:t>
            </a:r>
          </a:p>
          <a:p>
            <a:pPr marL="581025" indent="-528638" algn="just">
              <a:lnSpc>
                <a:spcPct val="150000"/>
              </a:lnSpc>
              <a:spcBef>
                <a:spcPts val="0"/>
              </a:spcBef>
              <a:buFont typeface="Wingdings" pitchFamily="2" charset="2"/>
              <a:buChar char="q"/>
            </a:pPr>
            <a:r>
              <a:rPr lang="tr-TR" sz="2000" b="1" dirty="0">
                <a:solidFill>
                  <a:srgbClr val="FFFF00"/>
                </a:solidFill>
              </a:rPr>
              <a:t>İLETİŞİM,</a:t>
            </a:r>
            <a:r>
              <a:rPr lang="tr-TR" sz="2000" b="1" dirty="0">
                <a:solidFill>
                  <a:schemeClr val="bg1"/>
                </a:solidFill>
              </a:rPr>
              <a:t> </a:t>
            </a:r>
            <a:r>
              <a:rPr lang="tr-TR" sz="2000" b="1" dirty="0">
                <a:solidFill>
                  <a:srgbClr val="FFC000"/>
                </a:solidFill>
              </a:rPr>
              <a:t>TOPLUM YARARINA BİR DÜZENİN KURULMASINI, İYİLİĞİN, GÜZELLİĞİN VE KARDEŞLLİĞİN TOPLUMA HÂKİM OLMASI İÇİN ÇABA HARCAYAN BİR İŞLEVİ YERİNE GETİRMEKTEDİR. </a:t>
            </a:r>
          </a:p>
          <a:p>
            <a:pPr marL="581025" indent="-528638" algn="just">
              <a:lnSpc>
                <a:spcPct val="150000"/>
              </a:lnSpc>
              <a:spcBef>
                <a:spcPts val="0"/>
              </a:spcBef>
              <a:buFont typeface="Wingdings" pitchFamily="2" charset="2"/>
              <a:buChar char="q"/>
            </a:pPr>
            <a:r>
              <a:rPr lang="tr-TR" sz="2000" b="1" dirty="0">
                <a:solidFill>
                  <a:srgbClr val="FFFF00"/>
                </a:solidFill>
              </a:rPr>
              <a:t>SİYASAL İLETİŞLİM FAALİYETLERİ, </a:t>
            </a:r>
            <a:r>
              <a:rPr lang="tr-TR" sz="2000" b="1" dirty="0">
                <a:solidFill>
                  <a:schemeClr val="bg1"/>
                </a:solidFill>
              </a:rPr>
              <a:t>İLETİŞLİM TEKNOLOJİLERİNDEKİ GELİŞMELERDEN  DOĞRUDAN ETKİLENMEKTEDİR. </a:t>
            </a:r>
          </a:p>
        </p:txBody>
      </p:sp>
    </p:spTree>
    <p:extLst>
      <p:ext uri="{BB962C8B-B14F-4D97-AF65-F5344CB8AC3E}">
        <p14:creationId xmlns:p14="http://schemas.microsoft.com/office/powerpoint/2010/main" val="3975560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4B54DB5-09AE-FDE0-A125-E9675FA2379E}"/>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F3F336D-4B37-556C-BF3C-40837C82DC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1F77245F-2461-E831-18C6-4E5AF3E5D6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20">
            <a:extLst>
              <a:ext uri="{FF2B5EF4-FFF2-40B4-BE49-F238E27FC236}">
                <a16:creationId xmlns:a16="http://schemas.microsoft.com/office/drawing/2014/main" id="{C4CA7091-744E-1798-0161-E584BBC309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22">
            <a:extLst>
              <a:ext uri="{FF2B5EF4-FFF2-40B4-BE49-F238E27FC236}">
                <a16:creationId xmlns:a16="http://schemas.microsoft.com/office/drawing/2014/main" id="{C664C82D-E6C2-05D5-FFB1-CAE6E7A271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Rectangle 24">
            <a:extLst>
              <a:ext uri="{FF2B5EF4-FFF2-40B4-BE49-F238E27FC236}">
                <a16:creationId xmlns:a16="http://schemas.microsoft.com/office/drawing/2014/main" id="{780588A5-FFF6-B3C4-9D05-5A05DE6F3C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Dikdörtgen 15">
            <a:extLst>
              <a:ext uri="{FF2B5EF4-FFF2-40B4-BE49-F238E27FC236}">
                <a16:creationId xmlns:a16="http://schemas.microsoft.com/office/drawing/2014/main" id="{93C9C0ED-0F50-9B1F-F806-8CB38151D02E}"/>
              </a:ext>
            </a:extLst>
          </p:cNvPr>
          <p:cNvSpPr/>
          <p:nvPr/>
        </p:nvSpPr>
        <p:spPr>
          <a:xfrm>
            <a:off x="2581834" y="15060"/>
            <a:ext cx="6457696" cy="1553843"/>
          </a:xfrm>
          <a:prstGeom prst="rect">
            <a:avLst/>
          </a:prstGeom>
          <a:solidFill>
            <a:srgbClr val="060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2" name="Grup 21">
            <a:extLst>
              <a:ext uri="{FF2B5EF4-FFF2-40B4-BE49-F238E27FC236}">
                <a16:creationId xmlns:a16="http://schemas.microsoft.com/office/drawing/2014/main" id="{9EA9D581-87CF-2538-DBCE-2193C9D8DC6C}"/>
              </a:ext>
            </a:extLst>
          </p:cNvPr>
          <p:cNvGrpSpPr/>
          <p:nvPr/>
        </p:nvGrpSpPr>
        <p:grpSpPr>
          <a:xfrm>
            <a:off x="0" y="92876"/>
            <a:ext cx="12192000" cy="2299855"/>
            <a:chOff x="0" y="92876"/>
            <a:chExt cx="12192000" cy="2299855"/>
          </a:xfrm>
        </p:grpSpPr>
        <p:grpSp>
          <p:nvGrpSpPr>
            <p:cNvPr id="24" name="Grup 23">
              <a:extLst>
                <a:ext uri="{FF2B5EF4-FFF2-40B4-BE49-F238E27FC236}">
                  <a16:creationId xmlns:a16="http://schemas.microsoft.com/office/drawing/2014/main" id="{502B8E13-0955-C537-97A0-F375F8271D56}"/>
                </a:ext>
              </a:extLst>
            </p:cNvPr>
            <p:cNvGrpSpPr/>
            <p:nvPr/>
          </p:nvGrpSpPr>
          <p:grpSpPr>
            <a:xfrm>
              <a:off x="0" y="92876"/>
              <a:ext cx="12192000" cy="2299855"/>
              <a:chOff x="0" y="92876"/>
              <a:chExt cx="12192000" cy="2299855"/>
            </a:xfrm>
          </p:grpSpPr>
          <p:sp>
            <p:nvSpPr>
              <p:cNvPr id="29" name="Dikdörtgen 28">
                <a:extLst>
                  <a:ext uri="{FF2B5EF4-FFF2-40B4-BE49-F238E27FC236}">
                    <a16:creationId xmlns:a16="http://schemas.microsoft.com/office/drawing/2014/main" id="{A965BF0D-F90D-3E10-9844-1DE531DD0B98}"/>
                  </a:ext>
                </a:extLst>
              </p:cNvPr>
              <p:cNvSpPr/>
              <p:nvPr/>
            </p:nvSpPr>
            <p:spPr>
              <a:xfrm>
                <a:off x="0" y="92876"/>
                <a:ext cx="12192000" cy="2299855"/>
              </a:xfrm>
              <a:prstGeom prst="rect">
                <a:avLst/>
              </a:prstGeom>
              <a:solidFill>
                <a:schemeClr val="bg1"/>
              </a:solidFill>
              <a:ln w="50800" cmpd="thickThin"/>
              <a:scene3d>
                <a:camera prst="orthographicFront"/>
                <a:lightRig rig="threePt" dir="t"/>
              </a:scene3d>
              <a:sp3d>
                <a:bevelB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0" name="Picture 12" descr="Türkiye-Kazakistan diplomatik ilişkilerinin 29'uncu yılı ...">
                <a:extLst>
                  <a:ext uri="{FF2B5EF4-FFF2-40B4-BE49-F238E27FC236}">
                    <a16:creationId xmlns:a16="http://schemas.microsoft.com/office/drawing/2014/main" id="{74D72A79-B0F8-204D-1399-A180BFEDF4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8145" y="295519"/>
                <a:ext cx="3808875" cy="1913223"/>
              </a:xfrm>
              <a:prstGeom prst="rect">
                <a:avLst/>
              </a:prstGeom>
              <a:noFill/>
              <a:scene3d>
                <a:camera prst="orthographicFront"/>
                <a:lightRig rig="threePt" dir="t"/>
              </a:scene3d>
              <a:sp3d>
                <a:bevelB prst="angle"/>
              </a:sp3d>
              <a:extLst>
                <a:ext uri="{909E8E84-426E-40DD-AFC4-6F175D3DCCD1}">
                  <a14:hiddenFill xmlns:a14="http://schemas.microsoft.com/office/drawing/2010/main">
                    <a:solidFill>
                      <a:srgbClr val="FFFFFF"/>
                    </a:solidFill>
                  </a14:hiddenFill>
                </a:ext>
              </a:extLst>
            </p:spPr>
          </p:pic>
          <p:pic>
            <p:nvPicPr>
              <p:cNvPr id="31" name="Resim 30">
                <a:extLst>
                  <a:ext uri="{FF2B5EF4-FFF2-40B4-BE49-F238E27FC236}">
                    <a16:creationId xmlns:a16="http://schemas.microsoft.com/office/drawing/2014/main" id="{CC608EC9-3161-36FA-EBE4-91B5F87B154E}"/>
                  </a:ext>
                </a:extLst>
              </p:cNvPr>
              <p:cNvPicPr>
                <a:picLocks noChangeAspect="1"/>
              </p:cNvPicPr>
              <p:nvPr/>
            </p:nvPicPr>
            <p:blipFill>
              <a:blip r:embed="rId4"/>
              <a:srcRect t="24381" b="31154"/>
              <a:stretch>
                <a:fillRect/>
              </a:stretch>
            </p:blipFill>
            <p:spPr>
              <a:xfrm>
                <a:off x="38313" y="286081"/>
                <a:ext cx="4133333" cy="1922662"/>
              </a:xfrm>
              <a:prstGeom prst="rect">
                <a:avLst/>
              </a:prstGeom>
              <a:solidFill>
                <a:srgbClr val="060751"/>
              </a:solidFill>
              <a:scene3d>
                <a:camera prst="orthographicFront"/>
                <a:lightRig rig="threePt" dir="t"/>
              </a:scene3d>
              <a:sp3d>
                <a:bevelB prst="angle"/>
              </a:sp3d>
            </p:spPr>
          </p:pic>
        </p:grpSp>
        <p:grpSp>
          <p:nvGrpSpPr>
            <p:cNvPr id="26" name="Grup 25">
              <a:extLst>
                <a:ext uri="{FF2B5EF4-FFF2-40B4-BE49-F238E27FC236}">
                  <a16:creationId xmlns:a16="http://schemas.microsoft.com/office/drawing/2014/main" id="{B44A69C5-5EAB-0342-B369-2D3915C5C828}"/>
                </a:ext>
              </a:extLst>
            </p:cNvPr>
            <p:cNvGrpSpPr/>
            <p:nvPr/>
          </p:nvGrpSpPr>
          <p:grpSpPr>
            <a:xfrm>
              <a:off x="7766440" y="276639"/>
              <a:ext cx="4421855" cy="1932104"/>
              <a:chOff x="7628416" y="276639"/>
              <a:chExt cx="4421855" cy="1932104"/>
            </a:xfrm>
          </p:grpSpPr>
          <p:pic>
            <p:nvPicPr>
              <p:cNvPr id="27" name="Resim 26" descr="daire, tasarım, sanat, taslak içeren bir resim&#10;&#10;Yapay zeka tarafından oluşturulmuş içerik yanlış olabilir.">
                <a:extLst>
                  <a:ext uri="{FF2B5EF4-FFF2-40B4-BE49-F238E27FC236}">
                    <a16:creationId xmlns:a16="http://schemas.microsoft.com/office/drawing/2014/main" id="{E80BE495-86BA-D554-5D7D-80206AD64C42}"/>
                  </a:ext>
                </a:extLst>
              </p:cNvPr>
              <p:cNvPicPr>
                <a:picLocks noChangeAspect="1"/>
              </p:cNvPicPr>
              <p:nvPr/>
            </p:nvPicPr>
            <p:blipFill>
              <a:blip r:embed="rId5"/>
              <a:stretch>
                <a:fillRect/>
              </a:stretch>
            </p:blipFill>
            <p:spPr>
              <a:xfrm>
                <a:off x="7984016" y="276640"/>
                <a:ext cx="4066255" cy="1932103"/>
              </a:xfrm>
              <a:prstGeom prst="rect">
                <a:avLst/>
              </a:prstGeom>
              <a:scene3d>
                <a:camera prst="orthographicFront"/>
                <a:lightRig rig="threePt" dir="t"/>
              </a:scene3d>
              <a:sp3d>
                <a:bevelB prst="angle"/>
              </a:sp3d>
            </p:spPr>
          </p:pic>
          <p:pic>
            <p:nvPicPr>
              <p:cNvPr id="28" name="Resim 27" descr="mavi, meneviş mavisi, ekran görüntüsü, Majorelle Blue içeren bir resim&#10;&#10;Yapay zeka tarafından oluşturulmuş içerik yanlış olabilir.">
                <a:extLst>
                  <a:ext uri="{FF2B5EF4-FFF2-40B4-BE49-F238E27FC236}">
                    <a16:creationId xmlns:a16="http://schemas.microsoft.com/office/drawing/2014/main" id="{C6ADE87A-10B0-4C62-A92D-7E08E0ADC51D}"/>
                  </a:ext>
                </a:extLst>
              </p:cNvPr>
              <p:cNvPicPr>
                <a:picLocks noChangeAspect="1"/>
              </p:cNvPicPr>
              <p:nvPr/>
            </p:nvPicPr>
            <p:blipFill>
              <a:blip r:embed="rId6"/>
              <a:stretch>
                <a:fillRect/>
              </a:stretch>
            </p:blipFill>
            <p:spPr>
              <a:xfrm>
                <a:off x="7628416" y="276639"/>
                <a:ext cx="357346" cy="1932103"/>
              </a:xfrm>
              <a:prstGeom prst="rect">
                <a:avLst/>
              </a:prstGeom>
            </p:spPr>
          </p:pic>
        </p:grpSp>
      </p:grpSp>
      <p:sp>
        <p:nvSpPr>
          <p:cNvPr id="4" name="Dikdörtgen 3">
            <a:extLst>
              <a:ext uri="{FF2B5EF4-FFF2-40B4-BE49-F238E27FC236}">
                <a16:creationId xmlns:a16="http://schemas.microsoft.com/office/drawing/2014/main" id="{8099A86C-95F5-2797-84B1-B12284D10998}"/>
              </a:ext>
            </a:extLst>
          </p:cNvPr>
          <p:cNvSpPr/>
          <p:nvPr/>
        </p:nvSpPr>
        <p:spPr>
          <a:xfrm>
            <a:off x="38313" y="2392731"/>
            <a:ext cx="12149982" cy="4450209"/>
          </a:xfrm>
          <a:prstGeom prst="rect">
            <a:avLst/>
          </a:prstGeom>
          <a:solidFill>
            <a:srgbClr val="060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 name="Picture 2">
            <a:extLst>
              <a:ext uri="{FF2B5EF4-FFF2-40B4-BE49-F238E27FC236}">
                <a16:creationId xmlns:a16="http://schemas.microsoft.com/office/drawing/2014/main" id="{FBE1505B-536F-DC63-B3DA-212B50C04464}"/>
              </a:ext>
            </a:extLst>
          </p:cNvPr>
          <p:cNvPicPr>
            <a:picLocks noChangeAspect="1"/>
          </p:cNvPicPr>
          <p:nvPr/>
        </p:nvPicPr>
        <p:blipFill>
          <a:blip r:embed="rId7"/>
          <a:stretch>
            <a:fillRect/>
          </a:stretch>
        </p:blipFill>
        <p:spPr>
          <a:xfrm>
            <a:off x="0" y="2377670"/>
            <a:ext cx="12192000" cy="4480329"/>
          </a:xfrm>
          <a:prstGeom prst="rect">
            <a:avLst/>
          </a:prstGeom>
        </p:spPr>
      </p:pic>
      <p:sp>
        <p:nvSpPr>
          <p:cNvPr id="5" name="İçerik Yer Tutucusu 4">
            <a:extLst>
              <a:ext uri="{FF2B5EF4-FFF2-40B4-BE49-F238E27FC236}">
                <a16:creationId xmlns:a16="http://schemas.microsoft.com/office/drawing/2014/main" id="{B5BBD808-3AB7-53EE-C1B8-10199789BD62}"/>
              </a:ext>
            </a:extLst>
          </p:cNvPr>
          <p:cNvSpPr>
            <a:spLocks noGrp="1"/>
          </p:cNvSpPr>
          <p:nvPr>
            <p:ph idx="1"/>
          </p:nvPr>
        </p:nvSpPr>
        <p:spPr>
          <a:xfrm>
            <a:off x="355179" y="4465270"/>
            <a:ext cx="11481638" cy="2087599"/>
          </a:xfrm>
          <a:solidFill>
            <a:srgbClr val="060751">
              <a:alpha val="45000"/>
            </a:srgbClr>
          </a:solidFill>
          <a:effectLst>
            <a:softEdge rad="0"/>
          </a:effectLst>
          <a:scene3d>
            <a:camera prst="orthographicFront"/>
            <a:lightRig rig="threePt" dir="t"/>
          </a:scene3d>
          <a:sp3d>
            <a:bevelB prst="angle"/>
          </a:sp3d>
        </p:spPr>
        <p:txBody>
          <a:bodyPr anchor="ctr">
            <a:noAutofit/>
          </a:bodyPr>
          <a:lstStyle/>
          <a:p>
            <a:pPr marL="581025" indent="-528638" algn="just">
              <a:lnSpc>
                <a:spcPct val="150000"/>
              </a:lnSpc>
              <a:spcBef>
                <a:spcPts val="0"/>
              </a:spcBef>
              <a:buFont typeface="Wingdings" pitchFamily="2" charset="2"/>
              <a:buChar char="q"/>
            </a:pPr>
            <a:r>
              <a:rPr lang="tr-TR" sz="2400" b="1" dirty="0">
                <a:solidFill>
                  <a:schemeClr val="bg1"/>
                </a:solidFill>
              </a:rPr>
              <a:t>SİYASAL İKTİDARIN, ‘</a:t>
            </a:r>
            <a:r>
              <a:rPr lang="tr-TR" sz="2400" b="1" dirty="0">
                <a:solidFill>
                  <a:srgbClr val="00FDFF"/>
                </a:solidFill>
              </a:rPr>
              <a:t>DEVLETİ YENİDEN YAPILANDIRACAK REFORMLARI YAPMA’, ‘</a:t>
            </a:r>
            <a:r>
              <a:rPr lang="tr-TR" sz="2400" b="1" dirty="0">
                <a:solidFill>
                  <a:srgbClr val="FFC000"/>
                </a:solidFill>
              </a:rPr>
              <a:t>KAMUOYUNU İKNA ETME’ </a:t>
            </a:r>
            <a:r>
              <a:rPr lang="tr-TR" sz="2400" b="1" dirty="0">
                <a:solidFill>
                  <a:schemeClr val="bg1"/>
                </a:solidFill>
              </a:rPr>
              <a:t>VE ‘</a:t>
            </a:r>
            <a:r>
              <a:rPr lang="tr-TR" sz="2400" b="1" dirty="0">
                <a:solidFill>
                  <a:schemeClr val="accent5">
                    <a:lumMod val="20000"/>
                    <a:lumOff val="80000"/>
                  </a:schemeClr>
                </a:solidFill>
              </a:rPr>
              <a:t>TALEPLERİNİ DİKKATE ALMA’ </a:t>
            </a:r>
            <a:r>
              <a:rPr lang="tr-TR" sz="2400" b="1" dirty="0">
                <a:solidFill>
                  <a:schemeClr val="bg1"/>
                </a:solidFill>
              </a:rPr>
              <a:t>KONUSUNDA EN BÜYÜK YARDIMCISI </a:t>
            </a:r>
            <a:r>
              <a:rPr lang="tr-TR" sz="2400" b="1" dirty="0">
                <a:solidFill>
                  <a:srgbClr val="FFFF00"/>
                </a:solidFill>
              </a:rPr>
              <a:t>İLETİŞİM ARAÇLARIDIR. </a:t>
            </a:r>
            <a:endParaRPr lang="tr-TR" sz="2400" dirty="0">
              <a:solidFill>
                <a:srgbClr val="FFFF00"/>
              </a:solidFill>
            </a:endParaRPr>
          </a:p>
        </p:txBody>
      </p:sp>
    </p:spTree>
    <p:extLst>
      <p:ext uri="{BB962C8B-B14F-4D97-AF65-F5344CB8AC3E}">
        <p14:creationId xmlns:p14="http://schemas.microsoft.com/office/powerpoint/2010/main" val="20183834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E1672ED-20B3-9CAC-C988-C71347989881}"/>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8027195-054E-6F8E-7DCD-2D1C9681D6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9D52ADEF-8340-8B8D-0133-C155E29D2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20">
            <a:extLst>
              <a:ext uri="{FF2B5EF4-FFF2-40B4-BE49-F238E27FC236}">
                <a16:creationId xmlns:a16="http://schemas.microsoft.com/office/drawing/2014/main" id="{AB82CF0C-D442-59FA-163E-8A48F7B4C8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22">
            <a:extLst>
              <a:ext uri="{FF2B5EF4-FFF2-40B4-BE49-F238E27FC236}">
                <a16:creationId xmlns:a16="http://schemas.microsoft.com/office/drawing/2014/main" id="{F5F3C72A-C46D-7EEA-7CEC-8E101A58E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Rectangle 24">
            <a:extLst>
              <a:ext uri="{FF2B5EF4-FFF2-40B4-BE49-F238E27FC236}">
                <a16:creationId xmlns:a16="http://schemas.microsoft.com/office/drawing/2014/main" id="{664A2F81-7E38-DE14-9FAE-8D1A6FFABD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Dikdörtgen 15">
            <a:extLst>
              <a:ext uri="{FF2B5EF4-FFF2-40B4-BE49-F238E27FC236}">
                <a16:creationId xmlns:a16="http://schemas.microsoft.com/office/drawing/2014/main" id="{1DAB7752-0D50-3215-48FC-B9BBBFE9BDAD}"/>
              </a:ext>
            </a:extLst>
          </p:cNvPr>
          <p:cNvSpPr/>
          <p:nvPr/>
        </p:nvSpPr>
        <p:spPr>
          <a:xfrm>
            <a:off x="2581834" y="15060"/>
            <a:ext cx="6457696" cy="1553843"/>
          </a:xfrm>
          <a:prstGeom prst="rect">
            <a:avLst/>
          </a:prstGeom>
          <a:solidFill>
            <a:srgbClr val="060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2" name="Grup 21">
            <a:extLst>
              <a:ext uri="{FF2B5EF4-FFF2-40B4-BE49-F238E27FC236}">
                <a16:creationId xmlns:a16="http://schemas.microsoft.com/office/drawing/2014/main" id="{A7D7D6A3-535E-E965-B8E9-49D1B1B5AF62}"/>
              </a:ext>
            </a:extLst>
          </p:cNvPr>
          <p:cNvGrpSpPr/>
          <p:nvPr/>
        </p:nvGrpSpPr>
        <p:grpSpPr>
          <a:xfrm>
            <a:off x="0" y="92876"/>
            <a:ext cx="12192000" cy="2299855"/>
            <a:chOff x="0" y="92876"/>
            <a:chExt cx="12192000" cy="2299855"/>
          </a:xfrm>
        </p:grpSpPr>
        <p:grpSp>
          <p:nvGrpSpPr>
            <p:cNvPr id="24" name="Grup 23">
              <a:extLst>
                <a:ext uri="{FF2B5EF4-FFF2-40B4-BE49-F238E27FC236}">
                  <a16:creationId xmlns:a16="http://schemas.microsoft.com/office/drawing/2014/main" id="{EFB89704-2718-EE77-C4F7-B4FFC58C956A}"/>
                </a:ext>
              </a:extLst>
            </p:cNvPr>
            <p:cNvGrpSpPr/>
            <p:nvPr/>
          </p:nvGrpSpPr>
          <p:grpSpPr>
            <a:xfrm>
              <a:off x="0" y="92876"/>
              <a:ext cx="12192000" cy="2299855"/>
              <a:chOff x="0" y="92876"/>
              <a:chExt cx="12192000" cy="2299855"/>
            </a:xfrm>
          </p:grpSpPr>
          <p:sp>
            <p:nvSpPr>
              <p:cNvPr id="29" name="Dikdörtgen 28">
                <a:extLst>
                  <a:ext uri="{FF2B5EF4-FFF2-40B4-BE49-F238E27FC236}">
                    <a16:creationId xmlns:a16="http://schemas.microsoft.com/office/drawing/2014/main" id="{9B93DD80-5289-7C17-39CF-6E0F827BE412}"/>
                  </a:ext>
                </a:extLst>
              </p:cNvPr>
              <p:cNvSpPr/>
              <p:nvPr/>
            </p:nvSpPr>
            <p:spPr>
              <a:xfrm>
                <a:off x="0" y="92876"/>
                <a:ext cx="12192000" cy="2299855"/>
              </a:xfrm>
              <a:prstGeom prst="rect">
                <a:avLst/>
              </a:prstGeom>
              <a:solidFill>
                <a:schemeClr val="bg1"/>
              </a:solidFill>
              <a:ln w="50800" cmpd="thickThin"/>
              <a:scene3d>
                <a:camera prst="orthographicFront"/>
                <a:lightRig rig="threePt" dir="t"/>
              </a:scene3d>
              <a:sp3d>
                <a:bevelB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0" name="Picture 12" descr="Türkiye-Kazakistan diplomatik ilişkilerinin 29'uncu yılı ...">
                <a:extLst>
                  <a:ext uri="{FF2B5EF4-FFF2-40B4-BE49-F238E27FC236}">
                    <a16:creationId xmlns:a16="http://schemas.microsoft.com/office/drawing/2014/main" id="{5C428976-7FCA-FBDD-9080-F11E19FEA8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8145" y="295519"/>
                <a:ext cx="3808875" cy="1913223"/>
              </a:xfrm>
              <a:prstGeom prst="rect">
                <a:avLst/>
              </a:prstGeom>
              <a:noFill/>
              <a:scene3d>
                <a:camera prst="orthographicFront"/>
                <a:lightRig rig="threePt" dir="t"/>
              </a:scene3d>
              <a:sp3d>
                <a:bevelB prst="angle"/>
              </a:sp3d>
              <a:extLst>
                <a:ext uri="{909E8E84-426E-40DD-AFC4-6F175D3DCCD1}">
                  <a14:hiddenFill xmlns:a14="http://schemas.microsoft.com/office/drawing/2010/main">
                    <a:solidFill>
                      <a:srgbClr val="FFFFFF"/>
                    </a:solidFill>
                  </a14:hiddenFill>
                </a:ext>
              </a:extLst>
            </p:spPr>
          </p:pic>
          <p:pic>
            <p:nvPicPr>
              <p:cNvPr id="31" name="Resim 30">
                <a:extLst>
                  <a:ext uri="{FF2B5EF4-FFF2-40B4-BE49-F238E27FC236}">
                    <a16:creationId xmlns:a16="http://schemas.microsoft.com/office/drawing/2014/main" id="{D078FC0B-DF3E-8037-82B3-B5785763E1BF}"/>
                  </a:ext>
                </a:extLst>
              </p:cNvPr>
              <p:cNvPicPr>
                <a:picLocks noChangeAspect="1"/>
              </p:cNvPicPr>
              <p:nvPr/>
            </p:nvPicPr>
            <p:blipFill>
              <a:blip r:embed="rId4"/>
              <a:srcRect t="24381" b="31154"/>
              <a:stretch>
                <a:fillRect/>
              </a:stretch>
            </p:blipFill>
            <p:spPr>
              <a:xfrm>
                <a:off x="38313" y="286081"/>
                <a:ext cx="4133333" cy="1922662"/>
              </a:xfrm>
              <a:prstGeom prst="rect">
                <a:avLst/>
              </a:prstGeom>
              <a:solidFill>
                <a:srgbClr val="060751"/>
              </a:solidFill>
              <a:scene3d>
                <a:camera prst="orthographicFront"/>
                <a:lightRig rig="threePt" dir="t"/>
              </a:scene3d>
              <a:sp3d>
                <a:bevelB prst="angle"/>
              </a:sp3d>
            </p:spPr>
          </p:pic>
        </p:grpSp>
        <p:grpSp>
          <p:nvGrpSpPr>
            <p:cNvPr id="26" name="Grup 25">
              <a:extLst>
                <a:ext uri="{FF2B5EF4-FFF2-40B4-BE49-F238E27FC236}">
                  <a16:creationId xmlns:a16="http://schemas.microsoft.com/office/drawing/2014/main" id="{FF99DA5B-B51E-D1A8-BEFC-E0FBFD9146E1}"/>
                </a:ext>
              </a:extLst>
            </p:cNvPr>
            <p:cNvGrpSpPr/>
            <p:nvPr/>
          </p:nvGrpSpPr>
          <p:grpSpPr>
            <a:xfrm>
              <a:off x="7766440" y="276639"/>
              <a:ext cx="4421855" cy="1932104"/>
              <a:chOff x="7628416" y="276639"/>
              <a:chExt cx="4421855" cy="1932104"/>
            </a:xfrm>
          </p:grpSpPr>
          <p:pic>
            <p:nvPicPr>
              <p:cNvPr id="27" name="Resim 26" descr="daire, tasarım, sanat, taslak içeren bir resim&#10;&#10;Yapay zeka tarafından oluşturulmuş içerik yanlış olabilir.">
                <a:extLst>
                  <a:ext uri="{FF2B5EF4-FFF2-40B4-BE49-F238E27FC236}">
                    <a16:creationId xmlns:a16="http://schemas.microsoft.com/office/drawing/2014/main" id="{977C1485-B9F4-B6D7-FBB4-30E342B3CB9D}"/>
                  </a:ext>
                </a:extLst>
              </p:cNvPr>
              <p:cNvPicPr>
                <a:picLocks noChangeAspect="1"/>
              </p:cNvPicPr>
              <p:nvPr/>
            </p:nvPicPr>
            <p:blipFill>
              <a:blip r:embed="rId5"/>
              <a:stretch>
                <a:fillRect/>
              </a:stretch>
            </p:blipFill>
            <p:spPr>
              <a:xfrm>
                <a:off x="7984016" y="276640"/>
                <a:ext cx="4066255" cy="1932103"/>
              </a:xfrm>
              <a:prstGeom prst="rect">
                <a:avLst/>
              </a:prstGeom>
              <a:scene3d>
                <a:camera prst="orthographicFront"/>
                <a:lightRig rig="threePt" dir="t"/>
              </a:scene3d>
              <a:sp3d>
                <a:bevelB prst="angle"/>
              </a:sp3d>
            </p:spPr>
          </p:pic>
          <p:pic>
            <p:nvPicPr>
              <p:cNvPr id="28" name="Resim 27" descr="mavi, meneviş mavisi, ekran görüntüsü, Majorelle Blue içeren bir resim&#10;&#10;Yapay zeka tarafından oluşturulmuş içerik yanlış olabilir.">
                <a:extLst>
                  <a:ext uri="{FF2B5EF4-FFF2-40B4-BE49-F238E27FC236}">
                    <a16:creationId xmlns:a16="http://schemas.microsoft.com/office/drawing/2014/main" id="{76364F56-4344-4228-6DD2-77D06B5130BB}"/>
                  </a:ext>
                </a:extLst>
              </p:cNvPr>
              <p:cNvPicPr>
                <a:picLocks noChangeAspect="1"/>
              </p:cNvPicPr>
              <p:nvPr/>
            </p:nvPicPr>
            <p:blipFill>
              <a:blip r:embed="rId6"/>
              <a:stretch>
                <a:fillRect/>
              </a:stretch>
            </p:blipFill>
            <p:spPr>
              <a:xfrm>
                <a:off x="7628416" y="276639"/>
                <a:ext cx="357346" cy="1932103"/>
              </a:xfrm>
              <a:prstGeom prst="rect">
                <a:avLst/>
              </a:prstGeom>
            </p:spPr>
          </p:pic>
        </p:grpSp>
      </p:grpSp>
      <p:sp>
        <p:nvSpPr>
          <p:cNvPr id="4" name="Dikdörtgen 3">
            <a:extLst>
              <a:ext uri="{FF2B5EF4-FFF2-40B4-BE49-F238E27FC236}">
                <a16:creationId xmlns:a16="http://schemas.microsoft.com/office/drawing/2014/main" id="{E14A1232-09EB-284C-D783-B4BFD38AA189}"/>
              </a:ext>
            </a:extLst>
          </p:cNvPr>
          <p:cNvSpPr/>
          <p:nvPr/>
        </p:nvSpPr>
        <p:spPr>
          <a:xfrm>
            <a:off x="38313" y="2392731"/>
            <a:ext cx="12149982" cy="4450209"/>
          </a:xfrm>
          <a:prstGeom prst="rect">
            <a:avLst/>
          </a:prstGeom>
          <a:solidFill>
            <a:srgbClr val="060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2290" name="Picture 2" descr="Uluslararası Lojistik Nedir | Kamyoon">
            <a:extLst>
              <a:ext uri="{FF2B5EF4-FFF2-40B4-BE49-F238E27FC236}">
                <a16:creationId xmlns:a16="http://schemas.microsoft.com/office/drawing/2014/main" id="{99930542-411F-EAF3-7A9F-4391378D47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609" y="2485606"/>
            <a:ext cx="12153686" cy="4279517"/>
          </a:xfrm>
          <a:prstGeom prst="rect">
            <a:avLst/>
          </a:prstGeom>
          <a:noFill/>
          <a:extLst>
            <a:ext uri="{909E8E84-426E-40DD-AFC4-6F175D3DCCD1}">
              <a14:hiddenFill xmlns:a14="http://schemas.microsoft.com/office/drawing/2010/main">
                <a:solidFill>
                  <a:srgbClr val="FFFFFF"/>
                </a:solidFill>
              </a14:hiddenFill>
            </a:ext>
          </a:extLst>
        </p:spPr>
      </p:pic>
      <p:sp>
        <p:nvSpPr>
          <p:cNvPr id="5" name="İçerik Yer Tutucusu 4">
            <a:extLst>
              <a:ext uri="{FF2B5EF4-FFF2-40B4-BE49-F238E27FC236}">
                <a16:creationId xmlns:a16="http://schemas.microsoft.com/office/drawing/2014/main" id="{CF9CB878-31CC-CEB2-2AD9-12CBB032FDA0}"/>
              </a:ext>
            </a:extLst>
          </p:cNvPr>
          <p:cNvSpPr>
            <a:spLocks noGrp="1"/>
          </p:cNvSpPr>
          <p:nvPr>
            <p:ph idx="1"/>
          </p:nvPr>
        </p:nvSpPr>
        <p:spPr>
          <a:xfrm>
            <a:off x="333829" y="2301618"/>
            <a:ext cx="11518442" cy="4279516"/>
          </a:xfrm>
          <a:solidFill>
            <a:schemeClr val="accent2">
              <a:lumMod val="50000"/>
              <a:alpha val="45000"/>
            </a:schemeClr>
          </a:solidFill>
          <a:effectLst>
            <a:softEdge rad="0"/>
          </a:effectLst>
          <a:scene3d>
            <a:camera prst="orthographicFront"/>
            <a:lightRig rig="threePt" dir="t"/>
          </a:scene3d>
          <a:sp3d>
            <a:bevelB prst="angle"/>
          </a:sp3d>
        </p:spPr>
        <p:txBody>
          <a:bodyPr anchor="ctr">
            <a:noAutofit/>
          </a:bodyPr>
          <a:lstStyle/>
          <a:p>
            <a:pPr marL="509587" indent="-457200" algn="just">
              <a:lnSpc>
                <a:spcPct val="150000"/>
              </a:lnSpc>
              <a:spcBef>
                <a:spcPts val="0"/>
              </a:spcBef>
              <a:buFont typeface="Wingdings" panose="05000000000000000000" pitchFamily="2" charset="2"/>
              <a:buChar char="q"/>
            </a:pPr>
            <a:r>
              <a:rPr lang="tr-TR" b="1" dirty="0">
                <a:solidFill>
                  <a:srgbClr val="FFFF00"/>
                </a:solidFill>
              </a:rPr>
              <a:t>DEVLETLER İLETİŞİM ARAÇLARIN EN ETKİN VE VERİMLİ KULLANMALIDIR</a:t>
            </a:r>
          </a:p>
          <a:p>
            <a:pPr marL="581025" indent="-528638" algn="just">
              <a:lnSpc>
                <a:spcPct val="150000"/>
              </a:lnSpc>
              <a:spcBef>
                <a:spcPts val="0"/>
              </a:spcBef>
              <a:buFont typeface="Wingdings" pitchFamily="2" charset="2"/>
              <a:buChar char="q"/>
            </a:pPr>
            <a:r>
              <a:rPr lang="tr-TR" b="1" dirty="0">
                <a:solidFill>
                  <a:schemeClr val="bg1"/>
                </a:solidFill>
              </a:rPr>
              <a:t>KİTLE İLETİŞLİM ARAÇLARI, SİYASİ KADROLARIN MESAJLARINI HALKA İLETMEDE KULLANDIKLARI EN ETKİN BİR ARAÇTIR. </a:t>
            </a:r>
          </a:p>
          <a:p>
            <a:pPr marL="581025" indent="-528638" algn="just">
              <a:lnSpc>
                <a:spcPct val="150000"/>
              </a:lnSpc>
              <a:spcBef>
                <a:spcPts val="0"/>
              </a:spcBef>
              <a:buFont typeface="Wingdings" pitchFamily="2" charset="2"/>
              <a:buChar char="q"/>
            </a:pPr>
            <a:r>
              <a:rPr lang="tr-TR" b="1" dirty="0">
                <a:solidFill>
                  <a:srgbClr val="00FDFF"/>
                </a:solidFill>
              </a:rPr>
              <a:t>İLETİŞİM ARAÇLARI, AYNI ZAMANDA SİYASETİ DENETLEME İŞLEVİNİ ÜSTLENMEKTEDİR.  </a:t>
            </a:r>
          </a:p>
          <a:p>
            <a:pPr marL="52387" indent="0" algn="just">
              <a:lnSpc>
                <a:spcPct val="150000"/>
              </a:lnSpc>
              <a:spcBef>
                <a:spcPts val="0"/>
              </a:spcBef>
              <a:buNone/>
            </a:pPr>
            <a:r>
              <a:rPr lang="tr-TR" b="1" dirty="0">
                <a:solidFill>
                  <a:schemeClr val="bg1"/>
                </a:solidFill>
              </a:rPr>
              <a:t>. </a:t>
            </a:r>
          </a:p>
        </p:txBody>
      </p:sp>
    </p:spTree>
    <p:extLst>
      <p:ext uri="{BB962C8B-B14F-4D97-AF65-F5344CB8AC3E}">
        <p14:creationId xmlns:p14="http://schemas.microsoft.com/office/powerpoint/2010/main" val="9068401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7B745E0-D2D3-B07E-17C1-F568BDE8AAA7}"/>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712D7CD-C62C-D2CC-EC8D-878A7A4D24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4419FAC6-8B77-6E74-3867-1FD8169AD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20">
            <a:extLst>
              <a:ext uri="{FF2B5EF4-FFF2-40B4-BE49-F238E27FC236}">
                <a16:creationId xmlns:a16="http://schemas.microsoft.com/office/drawing/2014/main" id="{12342DEE-54A9-BE26-4062-DA5662883B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22">
            <a:extLst>
              <a:ext uri="{FF2B5EF4-FFF2-40B4-BE49-F238E27FC236}">
                <a16:creationId xmlns:a16="http://schemas.microsoft.com/office/drawing/2014/main" id="{42B470B0-AFFB-42DC-1D90-D6359900B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Rectangle 24">
            <a:extLst>
              <a:ext uri="{FF2B5EF4-FFF2-40B4-BE49-F238E27FC236}">
                <a16:creationId xmlns:a16="http://schemas.microsoft.com/office/drawing/2014/main" id="{B8ADD922-0750-1C0A-61DD-53EAAEEACF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Dikdörtgen 15">
            <a:extLst>
              <a:ext uri="{FF2B5EF4-FFF2-40B4-BE49-F238E27FC236}">
                <a16:creationId xmlns:a16="http://schemas.microsoft.com/office/drawing/2014/main" id="{3C878FEA-C380-72D9-638A-82FA383C6C29}"/>
              </a:ext>
            </a:extLst>
          </p:cNvPr>
          <p:cNvSpPr/>
          <p:nvPr/>
        </p:nvSpPr>
        <p:spPr>
          <a:xfrm>
            <a:off x="2581834" y="15060"/>
            <a:ext cx="6457696" cy="1553843"/>
          </a:xfrm>
          <a:prstGeom prst="rect">
            <a:avLst/>
          </a:prstGeom>
          <a:solidFill>
            <a:srgbClr val="060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2" name="Grup 21">
            <a:extLst>
              <a:ext uri="{FF2B5EF4-FFF2-40B4-BE49-F238E27FC236}">
                <a16:creationId xmlns:a16="http://schemas.microsoft.com/office/drawing/2014/main" id="{2A6C10BA-A388-D481-C9A6-033B184C8720}"/>
              </a:ext>
            </a:extLst>
          </p:cNvPr>
          <p:cNvGrpSpPr/>
          <p:nvPr/>
        </p:nvGrpSpPr>
        <p:grpSpPr>
          <a:xfrm>
            <a:off x="0" y="92876"/>
            <a:ext cx="12192000" cy="2299855"/>
            <a:chOff x="0" y="92876"/>
            <a:chExt cx="12192000" cy="2299855"/>
          </a:xfrm>
        </p:grpSpPr>
        <p:grpSp>
          <p:nvGrpSpPr>
            <p:cNvPr id="24" name="Grup 23">
              <a:extLst>
                <a:ext uri="{FF2B5EF4-FFF2-40B4-BE49-F238E27FC236}">
                  <a16:creationId xmlns:a16="http://schemas.microsoft.com/office/drawing/2014/main" id="{233CB285-6698-FA50-B13B-427C20ED6F31}"/>
                </a:ext>
              </a:extLst>
            </p:cNvPr>
            <p:cNvGrpSpPr/>
            <p:nvPr/>
          </p:nvGrpSpPr>
          <p:grpSpPr>
            <a:xfrm>
              <a:off x="0" y="92876"/>
              <a:ext cx="12192000" cy="2299855"/>
              <a:chOff x="0" y="92876"/>
              <a:chExt cx="12192000" cy="2299855"/>
            </a:xfrm>
          </p:grpSpPr>
          <p:sp>
            <p:nvSpPr>
              <p:cNvPr id="29" name="Dikdörtgen 28">
                <a:extLst>
                  <a:ext uri="{FF2B5EF4-FFF2-40B4-BE49-F238E27FC236}">
                    <a16:creationId xmlns:a16="http://schemas.microsoft.com/office/drawing/2014/main" id="{87246799-18B2-67BF-4EBE-E7F2A98AC613}"/>
                  </a:ext>
                </a:extLst>
              </p:cNvPr>
              <p:cNvSpPr/>
              <p:nvPr/>
            </p:nvSpPr>
            <p:spPr>
              <a:xfrm>
                <a:off x="0" y="92876"/>
                <a:ext cx="12192000" cy="2299855"/>
              </a:xfrm>
              <a:prstGeom prst="rect">
                <a:avLst/>
              </a:prstGeom>
              <a:solidFill>
                <a:schemeClr val="bg1"/>
              </a:solidFill>
              <a:ln w="50800" cmpd="thickThin"/>
              <a:scene3d>
                <a:camera prst="orthographicFront"/>
                <a:lightRig rig="threePt" dir="t"/>
              </a:scene3d>
              <a:sp3d>
                <a:bevelB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0" name="Picture 12" descr="Türkiye-Kazakistan diplomatik ilişkilerinin 29'uncu yılı ...">
                <a:extLst>
                  <a:ext uri="{FF2B5EF4-FFF2-40B4-BE49-F238E27FC236}">
                    <a16:creationId xmlns:a16="http://schemas.microsoft.com/office/drawing/2014/main" id="{6A96B899-8FDD-08CA-4C93-DCD2A6D036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8145" y="295519"/>
                <a:ext cx="3808875" cy="1913223"/>
              </a:xfrm>
              <a:prstGeom prst="rect">
                <a:avLst/>
              </a:prstGeom>
              <a:noFill/>
              <a:scene3d>
                <a:camera prst="orthographicFront"/>
                <a:lightRig rig="threePt" dir="t"/>
              </a:scene3d>
              <a:sp3d>
                <a:bevelB prst="angle"/>
              </a:sp3d>
              <a:extLst>
                <a:ext uri="{909E8E84-426E-40DD-AFC4-6F175D3DCCD1}">
                  <a14:hiddenFill xmlns:a14="http://schemas.microsoft.com/office/drawing/2010/main">
                    <a:solidFill>
                      <a:srgbClr val="FFFFFF"/>
                    </a:solidFill>
                  </a14:hiddenFill>
                </a:ext>
              </a:extLst>
            </p:spPr>
          </p:pic>
          <p:pic>
            <p:nvPicPr>
              <p:cNvPr id="31" name="Resim 30">
                <a:extLst>
                  <a:ext uri="{FF2B5EF4-FFF2-40B4-BE49-F238E27FC236}">
                    <a16:creationId xmlns:a16="http://schemas.microsoft.com/office/drawing/2014/main" id="{8C0CFFA8-4133-0D11-DA94-576F035987EA}"/>
                  </a:ext>
                </a:extLst>
              </p:cNvPr>
              <p:cNvPicPr>
                <a:picLocks noChangeAspect="1"/>
              </p:cNvPicPr>
              <p:nvPr/>
            </p:nvPicPr>
            <p:blipFill>
              <a:blip r:embed="rId4"/>
              <a:srcRect t="24381" b="31154"/>
              <a:stretch>
                <a:fillRect/>
              </a:stretch>
            </p:blipFill>
            <p:spPr>
              <a:xfrm>
                <a:off x="38313" y="286081"/>
                <a:ext cx="4133333" cy="1922662"/>
              </a:xfrm>
              <a:prstGeom prst="rect">
                <a:avLst/>
              </a:prstGeom>
              <a:solidFill>
                <a:srgbClr val="060751"/>
              </a:solidFill>
              <a:scene3d>
                <a:camera prst="orthographicFront"/>
                <a:lightRig rig="threePt" dir="t"/>
              </a:scene3d>
              <a:sp3d>
                <a:bevelB prst="angle"/>
              </a:sp3d>
            </p:spPr>
          </p:pic>
        </p:grpSp>
        <p:grpSp>
          <p:nvGrpSpPr>
            <p:cNvPr id="26" name="Grup 25">
              <a:extLst>
                <a:ext uri="{FF2B5EF4-FFF2-40B4-BE49-F238E27FC236}">
                  <a16:creationId xmlns:a16="http://schemas.microsoft.com/office/drawing/2014/main" id="{5DC7268C-DDD3-DD01-E952-BAB7C19B320E}"/>
                </a:ext>
              </a:extLst>
            </p:cNvPr>
            <p:cNvGrpSpPr/>
            <p:nvPr/>
          </p:nvGrpSpPr>
          <p:grpSpPr>
            <a:xfrm>
              <a:off x="7766440" y="276639"/>
              <a:ext cx="4421855" cy="1932104"/>
              <a:chOff x="7628416" y="276639"/>
              <a:chExt cx="4421855" cy="1932104"/>
            </a:xfrm>
          </p:grpSpPr>
          <p:pic>
            <p:nvPicPr>
              <p:cNvPr id="27" name="Resim 26" descr="daire, tasarım, sanat, taslak içeren bir resim&#10;&#10;Yapay zeka tarafından oluşturulmuş içerik yanlış olabilir.">
                <a:extLst>
                  <a:ext uri="{FF2B5EF4-FFF2-40B4-BE49-F238E27FC236}">
                    <a16:creationId xmlns:a16="http://schemas.microsoft.com/office/drawing/2014/main" id="{26B47835-0B73-1E64-ED96-365343454214}"/>
                  </a:ext>
                </a:extLst>
              </p:cNvPr>
              <p:cNvPicPr>
                <a:picLocks noChangeAspect="1"/>
              </p:cNvPicPr>
              <p:nvPr/>
            </p:nvPicPr>
            <p:blipFill>
              <a:blip r:embed="rId5"/>
              <a:stretch>
                <a:fillRect/>
              </a:stretch>
            </p:blipFill>
            <p:spPr>
              <a:xfrm>
                <a:off x="7984016" y="276640"/>
                <a:ext cx="4066255" cy="1932103"/>
              </a:xfrm>
              <a:prstGeom prst="rect">
                <a:avLst/>
              </a:prstGeom>
              <a:scene3d>
                <a:camera prst="orthographicFront"/>
                <a:lightRig rig="threePt" dir="t"/>
              </a:scene3d>
              <a:sp3d>
                <a:bevelB prst="angle"/>
              </a:sp3d>
            </p:spPr>
          </p:pic>
          <p:pic>
            <p:nvPicPr>
              <p:cNvPr id="28" name="Resim 27" descr="mavi, meneviş mavisi, ekran görüntüsü, Majorelle Blue içeren bir resim&#10;&#10;Yapay zeka tarafından oluşturulmuş içerik yanlış olabilir.">
                <a:extLst>
                  <a:ext uri="{FF2B5EF4-FFF2-40B4-BE49-F238E27FC236}">
                    <a16:creationId xmlns:a16="http://schemas.microsoft.com/office/drawing/2014/main" id="{524A6E02-4873-D9F9-162B-B6F8C0ADD90E}"/>
                  </a:ext>
                </a:extLst>
              </p:cNvPr>
              <p:cNvPicPr>
                <a:picLocks noChangeAspect="1"/>
              </p:cNvPicPr>
              <p:nvPr/>
            </p:nvPicPr>
            <p:blipFill>
              <a:blip r:embed="rId6"/>
              <a:stretch>
                <a:fillRect/>
              </a:stretch>
            </p:blipFill>
            <p:spPr>
              <a:xfrm>
                <a:off x="7628416" y="276639"/>
                <a:ext cx="357346" cy="1932103"/>
              </a:xfrm>
              <a:prstGeom prst="rect">
                <a:avLst/>
              </a:prstGeom>
            </p:spPr>
          </p:pic>
        </p:grpSp>
      </p:grpSp>
      <p:sp>
        <p:nvSpPr>
          <p:cNvPr id="4" name="Dikdörtgen 3">
            <a:extLst>
              <a:ext uri="{FF2B5EF4-FFF2-40B4-BE49-F238E27FC236}">
                <a16:creationId xmlns:a16="http://schemas.microsoft.com/office/drawing/2014/main" id="{2D14727E-7F09-D2D5-1AC7-B8505C21A6F9}"/>
              </a:ext>
            </a:extLst>
          </p:cNvPr>
          <p:cNvSpPr/>
          <p:nvPr/>
        </p:nvSpPr>
        <p:spPr>
          <a:xfrm>
            <a:off x="38313" y="2392731"/>
            <a:ext cx="12149982" cy="4450209"/>
          </a:xfrm>
          <a:prstGeom prst="rect">
            <a:avLst/>
          </a:prstGeom>
          <a:solidFill>
            <a:srgbClr val="060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7" name="Group 6">
            <a:extLst>
              <a:ext uri="{FF2B5EF4-FFF2-40B4-BE49-F238E27FC236}">
                <a16:creationId xmlns:a16="http://schemas.microsoft.com/office/drawing/2014/main" id="{C9F49C63-6676-031F-F3C0-89322B4998D7}"/>
              </a:ext>
            </a:extLst>
          </p:cNvPr>
          <p:cNvGrpSpPr/>
          <p:nvPr/>
        </p:nvGrpSpPr>
        <p:grpSpPr>
          <a:xfrm>
            <a:off x="54589" y="2371516"/>
            <a:ext cx="12133706" cy="4495922"/>
            <a:chOff x="54589" y="2371516"/>
            <a:chExt cx="12133706" cy="4495922"/>
          </a:xfrm>
        </p:grpSpPr>
        <p:pic>
          <p:nvPicPr>
            <p:cNvPr id="3" name="Picture 2">
              <a:extLst>
                <a:ext uri="{FF2B5EF4-FFF2-40B4-BE49-F238E27FC236}">
                  <a16:creationId xmlns:a16="http://schemas.microsoft.com/office/drawing/2014/main" id="{28218486-D15B-9E81-BD24-93718F04A89C}"/>
                </a:ext>
              </a:extLst>
            </p:cNvPr>
            <p:cNvPicPr>
              <a:picLocks noChangeAspect="1"/>
            </p:cNvPicPr>
            <p:nvPr/>
          </p:nvPicPr>
          <p:blipFill>
            <a:blip r:embed="rId7"/>
            <a:srcRect t="36888"/>
            <a:stretch>
              <a:fillRect/>
            </a:stretch>
          </p:blipFill>
          <p:spPr>
            <a:xfrm>
              <a:off x="54589" y="2371516"/>
              <a:ext cx="12119079" cy="2818262"/>
            </a:xfrm>
            <a:prstGeom prst="rect">
              <a:avLst/>
            </a:prstGeom>
          </p:spPr>
        </p:pic>
        <p:sp>
          <p:nvSpPr>
            <p:cNvPr id="6" name="Rectangle 5">
              <a:extLst>
                <a:ext uri="{FF2B5EF4-FFF2-40B4-BE49-F238E27FC236}">
                  <a16:creationId xmlns:a16="http://schemas.microsoft.com/office/drawing/2014/main" id="{40E19214-7205-16A4-6952-727E853424EF}"/>
                </a:ext>
              </a:extLst>
            </p:cNvPr>
            <p:cNvSpPr/>
            <p:nvPr/>
          </p:nvSpPr>
          <p:spPr>
            <a:xfrm>
              <a:off x="54589" y="5189778"/>
              <a:ext cx="12133706" cy="1677660"/>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İçerik Yer Tutucusu 4">
            <a:extLst>
              <a:ext uri="{FF2B5EF4-FFF2-40B4-BE49-F238E27FC236}">
                <a16:creationId xmlns:a16="http://schemas.microsoft.com/office/drawing/2014/main" id="{46BB88B8-E29F-C93D-2414-9B1FE2A66806}"/>
              </a:ext>
            </a:extLst>
          </p:cNvPr>
          <p:cNvSpPr>
            <a:spLocks noGrp="1"/>
          </p:cNvSpPr>
          <p:nvPr>
            <p:ph idx="1"/>
          </p:nvPr>
        </p:nvSpPr>
        <p:spPr>
          <a:xfrm>
            <a:off x="420912" y="2917228"/>
            <a:ext cx="11350171" cy="3401214"/>
          </a:xfrm>
          <a:solidFill>
            <a:srgbClr val="060751">
              <a:alpha val="45000"/>
            </a:srgbClr>
          </a:solidFill>
          <a:effectLst>
            <a:softEdge rad="0"/>
          </a:effectLst>
          <a:scene3d>
            <a:camera prst="orthographicFront"/>
            <a:lightRig rig="threePt" dir="t"/>
          </a:scene3d>
          <a:sp3d>
            <a:bevelB prst="angle"/>
          </a:sp3d>
        </p:spPr>
        <p:txBody>
          <a:bodyPr anchor="ctr">
            <a:noAutofit/>
          </a:bodyPr>
          <a:lstStyle/>
          <a:p>
            <a:pPr>
              <a:buFont typeface="Wingdings" panose="05000000000000000000" pitchFamily="2" charset="2"/>
              <a:buChar char="q"/>
            </a:pPr>
            <a:r>
              <a:rPr lang="tr-TR" dirty="0"/>
              <a:t>KİTLE İLETİŞKİTLE İLETİŞİM ARAÇLARI AYNI ZAMANDA SİYASAL BİLGİ </a:t>
            </a:r>
            <a:r>
              <a:rPr lang="tr-TR" sz="3600" b="1" dirty="0">
                <a:solidFill>
                  <a:srgbClr val="00FDFF"/>
                </a:solidFill>
              </a:rPr>
              <a:t>KİTLE İLETŞİM  ARAÇLARI AYNI ZAMANDA SİYASAL BİLGİ EDİNME VE SİYASAL İLGİ DÜZEYİNİ ARTIRMAYA KATKI YAPMAKTADIR. </a:t>
            </a:r>
          </a:p>
          <a:p>
            <a:r>
              <a:rPr lang="tr-TR" sz="3600" b="1" dirty="0">
                <a:solidFill>
                  <a:srgbClr val="FFFF00"/>
                </a:solidFill>
              </a:rPr>
              <a:t>KİTLE İLETİŞİM ARAÇLARI, SİYASAL KATILIMI ARTIRICI ROL ÜSTLENMEKTEDİR</a:t>
            </a:r>
            <a:r>
              <a:rPr lang="tr-TR" dirty="0">
                <a:solidFill>
                  <a:srgbClr val="FFFF00"/>
                </a:solidFill>
              </a:rPr>
              <a:t>. </a:t>
            </a:r>
          </a:p>
          <a:p>
            <a:pPr marL="581025" indent="-528638" algn="just">
              <a:lnSpc>
                <a:spcPct val="150000"/>
              </a:lnSpc>
              <a:spcBef>
                <a:spcPts val="0"/>
              </a:spcBef>
              <a:buFont typeface="Wingdings" pitchFamily="2" charset="2"/>
              <a:buChar char="q"/>
            </a:pPr>
            <a:endParaRPr lang="tr-TR" b="1" dirty="0">
              <a:solidFill>
                <a:schemeClr val="bg1"/>
              </a:solidFill>
            </a:endParaRPr>
          </a:p>
        </p:txBody>
      </p:sp>
    </p:spTree>
    <p:extLst>
      <p:ext uri="{BB962C8B-B14F-4D97-AF65-F5344CB8AC3E}">
        <p14:creationId xmlns:p14="http://schemas.microsoft.com/office/powerpoint/2010/main" val="36888172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4366006-91F4-B22E-A9FE-81B2A6A962BA}"/>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9749128-4E06-B237-DA3E-183A7C2640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124F23A9-9F67-5ACD-D947-83BC6A1E0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20">
            <a:extLst>
              <a:ext uri="{FF2B5EF4-FFF2-40B4-BE49-F238E27FC236}">
                <a16:creationId xmlns:a16="http://schemas.microsoft.com/office/drawing/2014/main" id="{9FD377FA-C5BD-BAA9-A326-EC210CD9FC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22">
            <a:extLst>
              <a:ext uri="{FF2B5EF4-FFF2-40B4-BE49-F238E27FC236}">
                <a16:creationId xmlns:a16="http://schemas.microsoft.com/office/drawing/2014/main" id="{FE3AE6B4-1BC3-497D-0602-6C2DAE291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Rectangle 24">
            <a:extLst>
              <a:ext uri="{FF2B5EF4-FFF2-40B4-BE49-F238E27FC236}">
                <a16:creationId xmlns:a16="http://schemas.microsoft.com/office/drawing/2014/main" id="{B68E25CE-E8B2-5DC7-9E07-15A8FA9FE8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Dikdörtgen 15">
            <a:extLst>
              <a:ext uri="{FF2B5EF4-FFF2-40B4-BE49-F238E27FC236}">
                <a16:creationId xmlns:a16="http://schemas.microsoft.com/office/drawing/2014/main" id="{83F45C49-63FB-6A30-1857-AEB40088CF05}"/>
              </a:ext>
            </a:extLst>
          </p:cNvPr>
          <p:cNvSpPr/>
          <p:nvPr/>
        </p:nvSpPr>
        <p:spPr>
          <a:xfrm>
            <a:off x="2581834" y="15060"/>
            <a:ext cx="6457696" cy="1553843"/>
          </a:xfrm>
          <a:prstGeom prst="rect">
            <a:avLst/>
          </a:prstGeom>
          <a:solidFill>
            <a:srgbClr val="060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2" name="Grup 21">
            <a:extLst>
              <a:ext uri="{FF2B5EF4-FFF2-40B4-BE49-F238E27FC236}">
                <a16:creationId xmlns:a16="http://schemas.microsoft.com/office/drawing/2014/main" id="{77A170FD-F1F5-509C-B070-FEF419363D63}"/>
              </a:ext>
            </a:extLst>
          </p:cNvPr>
          <p:cNvGrpSpPr/>
          <p:nvPr/>
        </p:nvGrpSpPr>
        <p:grpSpPr>
          <a:xfrm>
            <a:off x="0" y="92876"/>
            <a:ext cx="12192000" cy="2299855"/>
            <a:chOff x="0" y="92876"/>
            <a:chExt cx="12192000" cy="2299855"/>
          </a:xfrm>
        </p:grpSpPr>
        <p:grpSp>
          <p:nvGrpSpPr>
            <p:cNvPr id="24" name="Grup 23">
              <a:extLst>
                <a:ext uri="{FF2B5EF4-FFF2-40B4-BE49-F238E27FC236}">
                  <a16:creationId xmlns:a16="http://schemas.microsoft.com/office/drawing/2014/main" id="{CD5A7B23-96A8-8A57-AACD-87E5B6B4BC44}"/>
                </a:ext>
              </a:extLst>
            </p:cNvPr>
            <p:cNvGrpSpPr/>
            <p:nvPr/>
          </p:nvGrpSpPr>
          <p:grpSpPr>
            <a:xfrm>
              <a:off x="0" y="92876"/>
              <a:ext cx="12192000" cy="2299855"/>
              <a:chOff x="0" y="92876"/>
              <a:chExt cx="12192000" cy="2299855"/>
            </a:xfrm>
          </p:grpSpPr>
          <p:sp>
            <p:nvSpPr>
              <p:cNvPr id="29" name="Dikdörtgen 28">
                <a:extLst>
                  <a:ext uri="{FF2B5EF4-FFF2-40B4-BE49-F238E27FC236}">
                    <a16:creationId xmlns:a16="http://schemas.microsoft.com/office/drawing/2014/main" id="{72637A0B-A268-49C1-5506-8DC59E1B0591}"/>
                  </a:ext>
                </a:extLst>
              </p:cNvPr>
              <p:cNvSpPr/>
              <p:nvPr/>
            </p:nvSpPr>
            <p:spPr>
              <a:xfrm>
                <a:off x="0" y="92876"/>
                <a:ext cx="12192000" cy="2299855"/>
              </a:xfrm>
              <a:prstGeom prst="rect">
                <a:avLst/>
              </a:prstGeom>
              <a:solidFill>
                <a:schemeClr val="bg1"/>
              </a:solidFill>
              <a:ln w="50800" cmpd="thickThin"/>
              <a:scene3d>
                <a:camera prst="orthographicFront"/>
                <a:lightRig rig="threePt" dir="t"/>
              </a:scene3d>
              <a:sp3d>
                <a:bevelB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0" name="Picture 12" descr="Türkiye-Kazakistan diplomatik ilişkilerinin 29'uncu yılı ...">
                <a:extLst>
                  <a:ext uri="{FF2B5EF4-FFF2-40B4-BE49-F238E27FC236}">
                    <a16:creationId xmlns:a16="http://schemas.microsoft.com/office/drawing/2014/main" id="{E9CC10B5-810A-3EE3-9127-CA3736D6E3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8145" y="295519"/>
                <a:ext cx="3808875" cy="1913223"/>
              </a:xfrm>
              <a:prstGeom prst="rect">
                <a:avLst/>
              </a:prstGeom>
              <a:noFill/>
              <a:scene3d>
                <a:camera prst="orthographicFront"/>
                <a:lightRig rig="threePt" dir="t"/>
              </a:scene3d>
              <a:sp3d>
                <a:bevelB prst="angle"/>
              </a:sp3d>
              <a:extLst>
                <a:ext uri="{909E8E84-426E-40DD-AFC4-6F175D3DCCD1}">
                  <a14:hiddenFill xmlns:a14="http://schemas.microsoft.com/office/drawing/2010/main">
                    <a:solidFill>
                      <a:srgbClr val="FFFFFF"/>
                    </a:solidFill>
                  </a14:hiddenFill>
                </a:ext>
              </a:extLst>
            </p:spPr>
          </p:pic>
          <p:pic>
            <p:nvPicPr>
              <p:cNvPr id="31" name="Resim 30">
                <a:extLst>
                  <a:ext uri="{FF2B5EF4-FFF2-40B4-BE49-F238E27FC236}">
                    <a16:creationId xmlns:a16="http://schemas.microsoft.com/office/drawing/2014/main" id="{DA0C6268-AE1F-1335-2670-ABE2965995F0}"/>
                  </a:ext>
                </a:extLst>
              </p:cNvPr>
              <p:cNvPicPr>
                <a:picLocks noChangeAspect="1"/>
              </p:cNvPicPr>
              <p:nvPr/>
            </p:nvPicPr>
            <p:blipFill>
              <a:blip r:embed="rId4"/>
              <a:srcRect t="24381" b="31154"/>
              <a:stretch>
                <a:fillRect/>
              </a:stretch>
            </p:blipFill>
            <p:spPr>
              <a:xfrm>
                <a:off x="38313" y="286081"/>
                <a:ext cx="4133333" cy="1922662"/>
              </a:xfrm>
              <a:prstGeom prst="rect">
                <a:avLst/>
              </a:prstGeom>
              <a:solidFill>
                <a:srgbClr val="060751"/>
              </a:solidFill>
              <a:scene3d>
                <a:camera prst="orthographicFront"/>
                <a:lightRig rig="threePt" dir="t"/>
              </a:scene3d>
              <a:sp3d>
                <a:bevelB prst="angle"/>
              </a:sp3d>
            </p:spPr>
          </p:pic>
        </p:grpSp>
        <p:grpSp>
          <p:nvGrpSpPr>
            <p:cNvPr id="26" name="Grup 25">
              <a:extLst>
                <a:ext uri="{FF2B5EF4-FFF2-40B4-BE49-F238E27FC236}">
                  <a16:creationId xmlns:a16="http://schemas.microsoft.com/office/drawing/2014/main" id="{5B85B17B-BDB5-4CCF-B379-9D6DA9977FBD}"/>
                </a:ext>
              </a:extLst>
            </p:cNvPr>
            <p:cNvGrpSpPr/>
            <p:nvPr/>
          </p:nvGrpSpPr>
          <p:grpSpPr>
            <a:xfrm>
              <a:off x="7766440" y="276639"/>
              <a:ext cx="4421855" cy="1932104"/>
              <a:chOff x="7628416" y="276639"/>
              <a:chExt cx="4421855" cy="1932104"/>
            </a:xfrm>
          </p:grpSpPr>
          <p:pic>
            <p:nvPicPr>
              <p:cNvPr id="27" name="Resim 26" descr="daire, tasarım, sanat, taslak içeren bir resim&#10;&#10;Yapay zeka tarafından oluşturulmuş içerik yanlış olabilir.">
                <a:extLst>
                  <a:ext uri="{FF2B5EF4-FFF2-40B4-BE49-F238E27FC236}">
                    <a16:creationId xmlns:a16="http://schemas.microsoft.com/office/drawing/2014/main" id="{BF3D5E79-1E11-B461-A8C2-F58EE581F1EF}"/>
                  </a:ext>
                </a:extLst>
              </p:cNvPr>
              <p:cNvPicPr>
                <a:picLocks noChangeAspect="1"/>
              </p:cNvPicPr>
              <p:nvPr/>
            </p:nvPicPr>
            <p:blipFill>
              <a:blip r:embed="rId5"/>
              <a:stretch>
                <a:fillRect/>
              </a:stretch>
            </p:blipFill>
            <p:spPr>
              <a:xfrm>
                <a:off x="7984016" y="276640"/>
                <a:ext cx="4066255" cy="1932103"/>
              </a:xfrm>
              <a:prstGeom prst="rect">
                <a:avLst/>
              </a:prstGeom>
              <a:scene3d>
                <a:camera prst="orthographicFront"/>
                <a:lightRig rig="threePt" dir="t"/>
              </a:scene3d>
              <a:sp3d>
                <a:bevelB prst="angle"/>
              </a:sp3d>
            </p:spPr>
          </p:pic>
          <p:pic>
            <p:nvPicPr>
              <p:cNvPr id="28" name="Resim 27" descr="mavi, meneviş mavisi, ekran görüntüsü, Majorelle Blue içeren bir resim&#10;&#10;Yapay zeka tarafından oluşturulmuş içerik yanlış olabilir.">
                <a:extLst>
                  <a:ext uri="{FF2B5EF4-FFF2-40B4-BE49-F238E27FC236}">
                    <a16:creationId xmlns:a16="http://schemas.microsoft.com/office/drawing/2014/main" id="{605E1F63-B791-A331-3E16-EC85BD624FF0}"/>
                  </a:ext>
                </a:extLst>
              </p:cNvPr>
              <p:cNvPicPr>
                <a:picLocks noChangeAspect="1"/>
              </p:cNvPicPr>
              <p:nvPr/>
            </p:nvPicPr>
            <p:blipFill>
              <a:blip r:embed="rId6"/>
              <a:stretch>
                <a:fillRect/>
              </a:stretch>
            </p:blipFill>
            <p:spPr>
              <a:xfrm>
                <a:off x="7628416" y="276639"/>
                <a:ext cx="357346" cy="1932103"/>
              </a:xfrm>
              <a:prstGeom prst="rect">
                <a:avLst/>
              </a:prstGeom>
            </p:spPr>
          </p:pic>
        </p:grpSp>
      </p:grpSp>
      <p:sp>
        <p:nvSpPr>
          <p:cNvPr id="4" name="Dikdörtgen 3">
            <a:extLst>
              <a:ext uri="{FF2B5EF4-FFF2-40B4-BE49-F238E27FC236}">
                <a16:creationId xmlns:a16="http://schemas.microsoft.com/office/drawing/2014/main" id="{B3D1F74F-658B-680F-5467-6C0424D46E83}"/>
              </a:ext>
            </a:extLst>
          </p:cNvPr>
          <p:cNvSpPr/>
          <p:nvPr/>
        </p:nvSpPr>
        <p:spPr>
          <a:xfrm>
            <a:off x="38313" y="2392731"/>
            <a:ext cx="12149982" cy="4450209"/>
          </a:xfrm>
          <a:prstGeom prst="rect">
            <a:avLst/>
          </a:prstGeom>
          <a:solidFill>
            <a:srgbClr val="060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8" name="Group 7">
            <a:extLst>
              <a:ext uri="{FF2B5EF4-FFF2-40B4-BE49-F238E27FC236}">
                <a16:creationId xmlns:a16="http://schemas.microsoft.com/office/drawing/2014/main" id="{5DB1805F-4AE5-9B5C-EA08-D9AFD9A88047}"/>
              </a:ext>
            </a:extLst>
          </p:cNvPr>
          <p:cNvGrpSpPr/>
          <p:nvPr/>
        </p:nvGrpSpPr>
        <p:grpSpPr>
          <a:xfrm>
            <a:off x="34608" y="2369477"/>
            <a:ext cx="12153687" cy="4473463"/>
            <a:chOff x="34608" y="2369477"/>
            <a:chExt cx="12153687" cy="4473463"/>
          </a:xfrm>
        </p:grpSpPr>
        <p:pic>
          <p:nvPicPr>
            <p:cNvPr id="7" name="Picture 6">
              <a:extLst>
                <a:ext uri="{FF2B5EF4-FFF2-40B4-BE49-F238E27FC236}">
                  <a16:creationId xmlns:a16="http://schemas.microsoft.com/office/drawing/2014/main" id="{1D077B86-E927-CE35-1BB0-BE848A70262C}"/>
                </a:ext>
              </a:extLst>
            </p:cNvPr>
            <p:cNvPicPr>
              <a:picLocks noChangeAspect="1"/>
            </p:cNvPicPr>
            <p:nvPr/>
          </p:nvPicPr>
          <p:blipFill>
            <a:blip r:embed="rId7"/>
            <a:stretch>
              <a:fillRect/>
            </a:stretch>
          </p:blipFill>
          <p:spPr>
            <a:xfrm>
              <a:off x="34608" y="2369477"/>
              <a:ext cx="7678479" cy="4450209"/>
            </a:xfrm>
            <a:prstGeom prst="rect">
              <a:avLst/>
            </a:prstGeom>
          </p:spPr>
        </p:pic>
        <p:pic>
          <p:nvPicPr>
            <p:cNvPr id="3" name="Picture 2">
              <a:extLst>
                <a:ext uri="{FF2B5EF4-FFF2-40B4-BE49-F238E27FC236}">
                  <a16:creationId xmlns:a16="http://schemas.microsoft.com/office/drawing/2014/main" id="{3039F313-35FA-66B3-4E5F-D7A8E1764734}"/>
                </a:ext>
              </a:extLst>
            </p:cNvPr>
            <p:cNvPicPr>
              <a:picLocks noChangeAspect="1"/>
            </p:cNvPicPr>
            <p:nvPr/>
          </p:nvPicPr>
          <p:blipFill>
            <a:blip r:embed="rId8"/>
            <a:stretch>
              <a:fillRect/>
            </a:stretch>
          </p:blipFill>
          <p:spPr>
            <a:xfrm>
              <a:off x="7732243" y="2386888"/>
              <a:ext cx="4456052" cy="4456052"/>
            </a:xfrm>
            <a:prstGeom prst="rect">
              <a:avLst/>
            </a:prstGeom>
          </p:spPr>
        </p:pic>
      </p:grpSp>
      <p:sp>
        <p:nvSpPr>
          <p:cNvPr id="5" name="İçerik Yer Tutucusu 4">
            <a:extLst>
              <a:ext uri="{FF2B5EF4-FFF2-40B4-BE49-F238E27FC236}">
                <a16:creationId xmlns:a16="http://schemas.microsoft.com/office/drawing/2014/main" id="{A8E2B88E-45EE-A6E6-3DEF-3FBD601560E8}"/>
              </a:ext>
            </a:extLst>
          </p:cNvPr>
          <p:cNvSpPr>
            <a:spLocks noGrp="1"/>
          </p:cNvSpPr>
          <p:nvPr>
            <p:ph idx="1"/>
          </p:nvPr>
        </p:nvSpPr>
        <p:spPr>
          <a:xfrm>
            <a:off x="372485" y="4230806"/>
            <a:ext cx="11481638" cy="2534318"/>
          </a:xfrm>
          <a:solidFill>
            <a:srgbClr val="060751">
              <a:alpha val="63000"/>
            </a:srgbClr>
          </a:solidFill>
          <a:effectLst>
            <a:softEdge rad="0"/>
          </a:effectLst>
          <a:scene3d>
            <a:camera prst="orthographicFront"/>
            <a:lightRig rig="threePt" dir="t"/>
          </a:scene3d>
          <a:sp3d>
            <a:bevelB prst="angle"/>
          </a:sp3d>
        </p:spPr>
        <p:txBody>
          <a:bodyPr anchor="ctr">
            <a:noAutofit/>
          </a:bodyPr>
          <a:lstStyle/>
          <a:p>
            <a:pPr marL="581025" indent="-528638" algn="just">
              <a:lnSpc>
                <a:spcPct val="150000"/>
              </a:lnSpc>
              <a:spcBef>
                <a:spcPts val="0"/>
              </a:spcBef>
              <a:buFont typeface="Wingdings" pitchFamily="2" charset="2"/>
              <a:buChar char="q"/>
            </a:pPr>
            <a:endParaRPr lang="tr-TR" sz="1800" b="1" dirty="0">
              <a:solidFill>
                <a:schemeClr val="bg1"/>
              </a:solidFill>
            </a:endParaRPr>
          </a:p>
          <a:p>
            <a:pPr marL="581025" indent="-528638" algn="just">
              <a:lnSpc>
                <a:spcPct val="150000"/>
              </a:lnSpc>
              <a:spcBef>
                <a:spcPts val="0"/>
              </a:spcBef>
              <a:buFont typeface="Wingdings" pitchFamily="2" charset="2"/>
              <a:buChar char="q"/>
            </a:pPr>
            <a:r>
              <a:rPr lang="tr-TR" sz="1800" b="1" dirty="0">
                <a:solidFill>
                  <a:srgbClr val="00FDFF"/>
                </a:solidFill>
              </a:rPr>
              <a:t>MODERN LİDER</a:t>
            </a:r>
            <a:r>
              <a:rPr lang="tr-TR" sz="1800" b="1" dirty="0">
                <a:solidFill>
                  <a:schemeClr val="bg1"/>
                </a:solidFill>
              </a:rPr>
              <a:t>, TEK YÖNLÜ KOMUTLARLA DEĞİL, </a:t>
            </a:r>
            <a:r>
              <a:rPr lang="tr-TR" sz="1800" b="1" dirty="0">
                <a:solidFill>
                  <a:srgbClr val="FFFF00"/>
                </a:solidFill>
              </a:rPr>
              <a:t>KARŞILIKLI ETKİLEŞİME DAYALI </a:t>
            </a:r>
            <a:r>
              <a:rPr lang="tr-TR" sz="1800" b="1" dirty="0">
                <a:solidFill>
                  <a:schemeClr val="bg1"/>
                </a:solidFill>
              </a:rPr>
              <a:t>İLİŞKİLERLE ETKİLİ OLABİLİR.</a:t>
            </a:r>
          </a:p>
          <a:p>
            <a:pPr marL="581025" indent="-528638" algn="just">
              <a:lnSpc>
                <a:spcPct val="150000"/>
              </a:lnSpc>
              <a:spcBef>
                <a:spcPts val="0"/>
              </a:spcBef>
              <a:buFont typeface="Wingdings" pitchFamily="2" charset="2"/>
              <a:buChar char="q"/>
            </a:pPr>
            <a:r>
              <a:rPr lang="tr-TR" sz="1800" b="1" dirty="0">
                <a:solidFill>
                  <a:schemeClr val="bg1"/>
                </a:solidFill>
              </a:rPr>
              <a:t>BU DURUM, LİDERİN </a:t>
            </a:r>
            <a:r>
              <a:rPr lang="tr-TR" sz="1800" b="1" dirty="0">
                <a:solidFill>
                  <a:srgbClr val="FFFF00"/>
                </a:solidFill>
              </a:rPr>
              <a:t>SÜREKLİ GERİ BİLDİRİM </a:t>
            </a:r>
            <a:r>
              <a:rPr lang="tr-TR" sz="1800" b="1" dirty="0">
                <a:solidFill>
                  <a:schemeClr val="bg1"/>
                </a:solidFill>
              </a:rPr>
              <a:t>ALMASI, EKİP ÜYELERİYLE </a:t>
            </a:r>
            <a:r>
              <a:rPr lang="tr-TR" sz="1800" b="1" dirty="0">
                <a:solidFill>
                  <a:srgbClr val="FFFF00"/>
                </a:solidFill>
              </a:rPr>
              <a:t>ŞEFFAF</a:t>
            </a:r>
            <a:r>
              <a:rPr lang="tr-TR" sz="1800" b="1" dirty="0">
                <a:solidFill>
                  <a:schemeClr val="bg1"/>
                </a:solidFill>
              </a:rPr>
              <a:t> BİR İLİŞKİ KURMASI VE DEĞİŞEN KOŞULLARA </a:t>
            </a:r>
            <a:r>
              <a:rPr lang="tr-TR" sz="1800" b="1" dirty="0">
                <a:solidFill>
                  <a:srgbClr val="FFFF00"/>
                </a:solidFill>
              </a:rPr>
              <a:t>HIZLI UYUM </a:t>
            </a:r>
            <a:r>
              <a:rPr lang="tr-TR" sz="1800" b="1" dirty="0">
                <a:solidFill>
                  <a:schemeClr val="bg1"/>
                </a:solidFill>
              </a:rPr>
              <a:t>SAĞLAYABİLMESİ ANLAMINA GELMEKTEDİR</a:t>
            </a:r>
          </a:p>
          <a:p>
            <a:pPr marL="581025" indent="-528638" algn="just">
              <a:lnSpc>
                <a:spcPct val="150000"/>
              </a:lnSpc>
              <a:spcBef>
                <a:spcPts val="0"/>
              </a:spcBef>
              <a:buFont typeface="Wingdings" pitchFamily="2" charset="2"/>
              <a:buChar char="q"/>
            </a:pPr>
            <a:r>
              <a:rPr lang="tr-TR" sz="1800" b="1" dirty="0">
                <a:solidFill>
                  <a:schemeClr val="bg1"/>
                </a:solidFill>
              </a:rPr>
              <a:t>ÖZELLİKLE </a:t>
            </a:r>
            <a:r>
              <a:rPr lang="tr-TR" sz="1800" b="1" dirty="0">
                <a:solidFill>
                  <a:srgbClr val="FFFF00"/>
                </a:solidFill>
              </a:rPr>
              <a:t>KRİZ ANLARINDA İLETİŞİM</a:t>
            </a:r>
            <a:r>
              <a:rPr lang="tr-TR" sz="1800" b="1" dirty="0">
                <a:solidFill>
                  <a:schemeClr val="bg1"/>
                </a:solidFill>
              </a:rPr>
              <a:t>, LİDERLİK ETKİSİNİN EN AÇIK BİÇİMDE ORTAYA ÇIKTIĞI ALAN OLARAK ELE ALINMAKTADIR.</a:t>
            </a:r>
          </a:p>
          <a:p>
            <a:pPr marL="581025" indent="-528638" algn="just">
              <a:lnSpc>
                <a:spcPct val="150000"/>
              </a:lnSpc>
              <a:spcBef>
                <a:spcPts val="0"/>
              </a:spcBef>
              <a:buFont typeface="Wingdings" pitchFamily="2" charset="2"/>
              <a:buChar char="q"/>
            </a:pPr>
            <a:endParaRPr lang="tr-TR" sz="1800" b="1" dirty="0">
              <a:solidFill>
                <a:schemeClr val="bg1"/>
              </a:solidFill>
            </a:endParaRPr>
          </a:p>
        </p:txBody>
      </p:sp>
    </p:spTree>
    <p:extLst>
      <p:ext uri="{BB962C8B-B14F-4D97-AF65-F5344CB8AC3E}">
        <p14:creationId xmlns:p14="http://schemas.microsoft.com/office/powerpoint/2010/main" val="42826246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FF0B623-2025-C4DC-DD12-77D94C84C147}"/>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C4E55CA-7F15-84A2-F6B8-EF57214EAB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291B433D-78B3-623A-70DC-5D861D3DE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20">
            <a:extLst>
              <a:ext uri="{FF2B5EF4-FFF2-40B4-BE49-F238E27FC236}">
                <a16:creationId xmlns:a16="http://schemas.microsoft.com/office/drawing/2014/main" id="{E9CED7CA-8D8C-97B1-0327-9A18B90D7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22">
            <a:extLst>
              <a:ext uri="{FF2B5EF4-FFF2-40B4-BE49-F238E27FC236}">
                <a16:creationId xmlns:a16="http://schemas.microsoft.com/office/drawing/2014/main" id="{EC04898C-094F-7B98-33F9-D2FF81923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Rectangle 24">
            <a:extLst>
              <a:ext uri="{FF2B5EF4-FFF2-40B4-BE49-F238E27FC236}">
                <a16:creationId xmlns:a16="http://schemas.microsoft.com/office/drawing/2014/main" id="{B12DA989-8A07-8388-3A33-4FBAB044CC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Dikdörtgen 15">
            <a:extLst>
              <a:ext uri="{FF2B5EF4-FFF2-40B4-BE49-F238E27FC236}">
                <a16:creationId xmlns:a16="http://schemas.microsoft.com/office/drawing/2014/main" id="{0EEAECCA-70E5-51F6-5914-E8F06802A3BE}"/>
              </a:ext>
            </a:extLst>
          </p:cNvPr>
          <p:cNvSpPr/>
          <p:nvPr/>
        </p:nvSpPr>
        <p:spPr>
          <a:xfrm>
            <a:off x="2581834" y="15060"/>
            <a:ext cx="6457696" cy="1553843"/>
          </a:xfrm>
          <a:prstGeom prst="rect">
            <a:avLst/>
          </a:prstGeom>
          <a:solidFill>
            <a:srgbClr val="060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2" name="Grup 21">
            <a:extLst>
              <a:ext uri="{FF2B5EF4-FFF2-40B4-BE49-F238E27FC236}">
                <a16:creationId xmlns:a16="http://schemas.microsoft.com/office/drawing/2014/main" id="{33559271-4EAD-D4F0-9AB9-09321AC5AB2A}"/>
              </a:ext>
            </a:extLst>
          </p:cNvPr>
          <p:cNvGrpSpPr/>
          <p:nvPr/>
        </p:nvGrpSpPr>
        <p:grpSpPr>
          <a:xfrm>
            <a:off x="0" y="92876"/>
            <a:ext cx="12192000" cy="2299855"/>
            <a:chOff x="0" y="92876"/>
            <a:chExt cx="12192000" cy="2299855"/>
          </a:xfrm>
        </p:grpSpPr>
        <p:grpSp>
          <p:nvGrpSpPr>
            <p:cNvPr id="24" name="Grup 23">
              <a:extLst>
                <a:ext uri="{FF2B5EF4-FFF2-40B4-BE49-F238E27FC236}">
                  <a16:creationId xmlns:a16="http://schemas.microsoft.com/office/drawing/2014/main" id="{248C4263-6E54-23E2-57C8-63A92EDE92E5}"/>
                </a:ext>
              </a:extLst>
            </p:cNvPr>
            <p:cNvGrpSpPr/>
            <p:nvPr/>
          </p:nvGrpSpPr>
          <p:grpSpPr>
            <a:xfrm>
              <a:off x="0" y="92876"/>
              <a:ext cx="12192000" cy="2299855"/>
              <a:chOff x="0" y="92876"/>
              <a:chExt cx="12192000" cy="2299855"/>
            </a:xfrm>
          </p:grpSpPr>
          <p:sp>
            <p:nvSpPr>
              <p:cNvPr id="29" name="Dikdörtgen 28">
                <a:extLst>
                  <a:ext uri="{FF2B5EF4-FFF2-40B4-BE49-F238E27FC236}">
                    <a16:creationId xmlns:a16="http://schemas.microsoft.com/office/drawing/2014/main" id="{AF5434E0-C894-C8E3-F575-5282E3E346B1}"/>
                  </a:ext>
                </a:extLst>
              </p:cNvPr>
              <p:cNvSpPr/>
              <p:nvPr/>
            </p:nvSpPr>
            <p:spPr>
              <a:xfrm>
                <a:off x="0" y="92876"/>
                <a:ext cx="12192000" cy="2299855"/>
              </a:xfrm>
              <a:prstGeom prst="rect">
                <a:avLst/>
              </a:prstGeom>
              <a:solidFill>
                <a:schemeClr val="bg1"/>
              </a:solidFill>
              <a:ln w="50800" cmpd="thickThin"/>
              <a:scene3d>
                <a:camera prst="orthographicFront"/>
                <a:lightRig rig="threePt" dir="t"/>
              </a:scene3d>
              <a:sp3d>
                <a:bevelB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0" name="Picture 12" descr="Türkiye-Kazakistan diplomatik ilişkilerinin 29'uncu yılı ...">
                <a:extLst>
                  <a:ext uri="{FF2B5EF4-FFF2-40B4-BE49-F238E27FC236}">
                    <a16:creationId xmlns:a16="http://schemas.microsoft.com/office/drawing/2014/main" id="{EC2CFB69-B336-5C86-A849-336AC16246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8145" y="295519"/>
                <a:ext cx="3808875" cy="1913223"/>
              </a:xfrm>
              <a:prstGeom prst="rect">
                <a:avLst/>
              </a:prstGeom>
              <a:noFill/>
              <a:scene3d>
                <a:camera prst="orthographicFront"/>
                <a:lightRig rig="threePt" dir="t"/>
              </a:scene3d>
              <a:sp3d>
                <a:bevelB prst="angle"/>
              </a:sp3d>
              <a:extLst>
                <a:ext uri="{909E8E84-426E-40DD-AFC4-6F175D3DCCD1}">
                  <a14:hiddenFill xmlns:a14="http://schemas.microsoft.com/office/drawing/2010/main">
                    <a:solidFill>
                      <a:srgbClr val="FFFFFF"/>
                    </a:solidFill>
                  </a14:hiddenFill>
                </a:ext>
              </a:extLst>
            </p:spPr>
          </p:pic>
          <p:pic>
            <p:nvPicPr>
              <p:cNvPr id="31" name="Resim 30">
                <a:extLst>
                  <a:ext uri="{FF2B5EF4-FFF2-40B4-BE49-F238E27FC236}">
                    <a16:creationId xmlns:a16="http://schemas.microsoft.com/office/drawing/2014/main" id="{E5CA10B5-FC54-B61E-86B4-F1B8B6BA5C81}"/>
                  </a:ext>
                </a:extLst>
              </p:cNvPr>
              <p:cNvPicPr>
                <a:picLocks noChangeAspect="1"/>
              </p:cNvPicPr>
              <p:nvPr/>
            </p:nvPicPr>
            <p:blipFill>
              <a:blip r:embed="rId4"/>
              <a:srcRect t="24381" b="31154"/>
              <a:stretch>
                <a:fillRect/>
              </a:stretch>
            </p:blipFill>
            <p:spPr>
              <a:xfrm>
                <a:off x="38313" y="286081"/>
                <a:ext cx="4133333" cy="1922662"/>
              </a:xfrm>
              <a:prstGeom prst="rect">
                <a:avLst/>
              </a:prstGeom>
              <a:solidFill>
                <a:srgbClr val="060751"/>
              </a:solidFill>
              <a:scene3d>
                <a:camera prst="orthographicFront"/>
                <a:lightRig rig="threePt" dir="t"/>
              </a:scene3d>
              <a:sp3d>
                <a:bevelB prst="angle"/>
              </a:sp3d>
            </p:spPr>
          </p:pic>
        </p:grpSp>
        <p:grpSp>
          <p:nvGrpSpPr>
            <p:cNvPr id="26" name="Grup 25">
              <a:extLst>
                <a:ext uri="{FF2B5EF4-FFF2-40B4-BE49-F238E27FC236}">
                  <a16:creationId xmlns:a16="http://schemas.microsoft.com/office/drawing/2014/main" id="{CCE722D7-F590-8643-FFF4-1C95AF87A291}"/>
                </a:ext>
              </a:extLst>
            </p:cNvPr>
            <p:cNvGrpSpPr/>
            <p:nvPr/>
          </p:nvGrpSpPr>
          <p:grpSpPr>
            <a:xfrm>
              <a:off x="7766440" y="276639"/>
              <a:ext cx="4421855" cy="1932104"/>
              <a:chOff x="7628416" y="276639"/>
              <a:chExt cx="4421855" cy="1932104"/>
            </a:xfrm>
          </p:grpSpPr>
          <p:pic>
            <p:nvPicPr>
              <p:cNvPr id="27" name="Resim 26" descr="daire, tasarım, sanat, taslak içeren bir resim&#10;&#10;Yapay zeka tarafından oluşturulmuş içerik yanlış olabilir.">
                <a:extLst>
                  <a:ext uri="{FF2B5EF4-FFF2-40B4-BE49-F238E27FC236}">
                    <a16:creationId xmlns:a16="http://schemas.microsoft.com/office/drawing/2014/main" id="{AA49ED46-F42E-6275-2775-29699DE75ACB}"/>
                  </a:ext>
                </a:extLst>
              </p:cNvPr>
              <p:cNvPicPr>
                <a:picLocks noChangeAspect="1"/>
              </p:cNvPicPr>
              <p:nvPr/>
            </p:nvPicPr>
            <p:blipFill>
              <a:blip r:embed="rId5"/>
              <a:stretch>
                <a:fillRect/>
              </a:stretch>
            </p:blipFill>
            <p:spPr>
              <a:xfrm>
                <a:off x="7984016" y="276640"/>
                <a:ext cx="4066255" cy="1932103"/>
              </a:xfrm>
              <a:prstGeom prst="rect">
                <a:avLst/>
              </a:prstGeom>
              <a:scene3d>
                <a:camera prst="orthographicFront"/>
                <a:lightRig rig="threePt" dir="t"/>
              </a:scene3d>
              <a:sp3d>
                <a:bevelB prst="angle"/>
              </a:sp3d>
            </p:spPr>
          </p:pic>
          <p:pic>
            <p:nvPicPr>
              <p:cNvPr id="28" name="Resim 27" descr="mavi, meneviş mavisi, ekran görüntüsü, Majorelle Blue içeren bir resim&#10;&#10;Yapay zeka tarafından oluşturulmuş içerik yanlış olabilir.">
                <a:extLst>
                  <a:ext uri="{FF2B5EF4-FFF2-40B4-BE49-F238E27FC236}">
                    <a16:creationId xmlns:a16="http://schemas.microsoft.com/office/drawing/2014/main" id="{F68224DB-207D-8B8E-82D5-C683BD948D37}"/>
                  </a:ext>
                </a:extLst>
              </p:cNvPr>
              <p:cNvPicPr>
                <a:picLocks noChangeAspect="1"/>
              </p:cNvPicPr>
              <p:nvPr/>
            </p:nvPicPr>
            <p:blipFill>
              <a:blip r:embed="rId6"/>
              <a:stretch>
                <a:fillRect/>
              </a:stretch>
            </p:blipFill>
            <p:spPr>
              <a:xfrm>
                <a:off x="7628416" y="276639"/>
                <a:ext cx="357346" cy="1932103"/>
              </a:xfrm>
              <a:prstGeom prst="rect">
                <a:avLst/>
              </a:prstGeom>
            </p:spPr>
          </p:pic>
        </p:grpSp>
      </p:grpSp>
      <p:sp>
        <p:nvSpPr>
          <p:cNvPr id="4" name="Dikdörtgen 3">
            <a:extLst>
              <a:ext uri="{FF2B5EF4-FFF2-40B4-BE49-F238E27FC236}">
                <a16:creationId xmlns:a16="http://schemas.microsoft.com/office/drawing/2014/main" id="{B6F9DCF4-8FFD-2C74-EA83-4C0371336671}"/>
              </a:ext>
            </a:extLst>
          </p:cNvPr>
          <p:cNvSpPr/>
          <p:nvPr/>
        </p:nvSpPr>
        <p:spPr>
          <a:xfrm>
            <a:off x="38313" y="2392731"/>
            <a:ext cx="12149982" cy="4450209"/>
          </a:xfrm>
          <a:prstGeom prst="rect">
            <a:avLst/>
          </a:prstGeom>
          <a:solidFill>
            <a:srgbClr val="060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8" name="Group 7">
            <a:extLst>
              <a:ext uri="{FF2B5EF4-FFF2-40B4-BE49-F238E27FC236}">
                <a16:creationId xmlns:a16="http://schemas.microsoft.com/office/drawing/2014/main" id="{89B162EF-E01E-628B-E30B-F4A633DBF252}"/>
              </a:ext>
            </a:extLst>
          </p:cNvPr>
          <p:cNvGrpSpPr/>
          <p:nvPr/>
        </p:nvGrpSpPr>
        <p:grpSpPr>
          <a:xfrm>
            <a:off x="72921" y="2330844"/>
            <a:ext cx="12153687" cy="4473463"/>
            <a:chOff x="34608" y="2369477"/>
            <a:chExt cx="12153687" cy="4473463"/>
          </a:xfrm>
        </p:grpSpPr>
        <p:pic>
          <p:nvPicPr>
            <p:cNvPr id="7" name="Picture 6">
              <a:extLst>
                <a:ext uri="{FF2B5EF4-FFF2-40B4-BE49-F238E27FC236}">
                  <a16:creationId xmlns:a16="http://schemas.microsoft.com/office/drawing/2014/main" id="{08A43662-5332-361A-4380-197F82D9E069}"/>
                </a:ext>
              </a:extLst>
            </p:cNvPr>
            <p:cNvPicPr>
              <a:picLocks noChangeAspect="1"/>
            </p:cNvPicPr>
            <p:nvPr/>
          </p:nvPicPr>
          <p:blipFill>
            <a:blip r:embed="rId7"/>
            <a:stretch>
              <a:fillRect/>
            </a:stretch>
          </p:blipFill>
          <p:spPr>
            <a:xfrm>
              <a:off x="34608" y="2369477"/>
              <a:ext cx="7678479" cy="4450209"/>
            </a:xfrm>
            <a:prstGeom prst="rect">
              <a:avLst/>
            </a:prstGeom>
          </p:spPr>
        </p:pic>
        <p:pic>
          <p:nvPicPr>
            <p:cNvPr id="3" name="Picture 2">
              <a:extLst>
                <a:ext uri="{FF2B5EF4-FFF2-40B4-BE49-F238E27FC236}">
                  <a16:creationId xmlns:a16="http://schemas.microsoft.com/office/drawing/2014/main" id="{E5AEE0F5-9811-B444-BCEE-3C1C54CEC5AB}"/>
                </a:ext>
              </a:extLst>
            </p:cNvPr>
            <p:cNvPicPr>
              <a:picLocks noChangeAspect="1"/>
            </p:cNvPicPr>
            <p:nvPr/>
          </p:nvPicPr>
          <p:blipFill>
            <a:blip r:embed="rId8"/>
            <a:stretch>
              <a:fillRect/>
            </a:stretch>
          </p:blipFill>
          <p:spPr>
            <a:xfrm>
              <a:off x="7732243" y="2386888"/>
              <a:ext cx="4456052" cy="4456052"/>
            </a:xfrm>
            <a:prstGeom prst="rect">
              <a:avLst/>
            </a:prstGeom>
          </p:spPr>
        </p:pic>
      </p:grpSp>
      <p:sp>
        <p:nvSpPr>
          <p:cNvPr id="6" name="İçerik Yer Tutucusu 5">
            <a:extLst>
              <a:ext uri="{FF2B5EF4-FFF2-40B4-BE49-F238E27FC236}">
                <a16:creationId xmlns:a16="http://schemas.microsoft.com/office/drawing/2014/main" id="{57F0210E-C7FF-364B-AA07-58236BA5E175}"/>
              </a:ext>
            </a:extLst>
          </p:cNvPr>
          <p:cNvSpPr>
            <a:spLocks noGrp="1"/>
          </p:cNvSpPr>
          <p:nvPr>
            <p:ph idx="1"/>
          </p:nvPr>
        </p:nvSpPr>
        <p:spPr>
          <a:xfrm>
            <a:off x="459350" y="2959564"/>
            <a:ext cx="11921336" cy="3751867"/>
          </a:xfrm>
        </p:spPr>
        <p:txBody>
          <a:bodyPr/>
          <a:lstStyle/>
          <a:p>
            <a:r>
              <a:rPr lang="tr-TR" sz="3200" b="1" dirty="0">
                <a:solidFill>
                  <a:srgbClr val="C00000"/>
                </a:solidFill>
              </a:rPr>
              <a:t>BELİRSİZLİK KARŞISINDA SAKİN, GÜVEN VERİCİ VE TUTARLI BİR İLETİŞİM DİLİ KULLANMAK, LİDERİN İTİBARINI VE ÖRGÜTSEL DAYANIKLILIĞINI DOĞRUDAN ETKİLEMEKTEDİR</a:t>
            </a:r>
            <a:r>
              <a:rPr lang="tr-TR" sz="3200" b="1" dirty="0">
                <a:solidFill>
                  <a:srgbClr val="FFC000"/>
                </a:solidFill>
              </a:rPr>
              <a:t>.</a:t>
            </a:r>
          </a:p>
          <a:p>
            <a:pPr marL="0" indent="0">
              <a:buNone/>
            </a:pPr>
            <a:endParaRPr lang="tr-TR" sz="3200" b="1" dirty="0">
              <a:solidFill>
                <a:srgbClr val="C00000"/>
              </a:solidFill>
            </a:endParaRPr>
          </a:p>
          <a:p>
            <a:r>
              <a:rPr lang="tr-TR" sz="3200" b="1" dirty="0">
                <a:solidFill>
                  <a:srgbClr val="C00000"/>
                </a:solidFill>
              </a:rPr>
              <a:t>ETKİLİ LİDERLİK ANCAK GÜÇLÜ BİR İLETİŞİM ALTYAPISI ÜZERİNE İNŞA EDİLMELİDİR.</a:t>
            </a:r>
          </a:p>
          <a:p>
            <a:endParaRPr lang="tr-TR" dirty="0"/>
          </a:p>
        </p:txBody>
      </p:sp>
    </p:spTree>
    <p:extLst>
      <p:ext uri="{BB962C8B-B14F-4D97-AF65-F5344CB8AC3E}">
        <p14:creationId xmlns:p14="http://schemas.microsoft.com/office/powerpoint/2010/main" val="11668231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E6EE91E-BB9A-0E9E-2168-F604A66F8195}"/>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FAD88B2-46C9-C858-E3DD-7A837600AF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A1964024-93A7-6D3C-73DE-BA9B6F411A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20">
            <a:extLst>
              <a:ext uri="{FF2B5EF4-FFF2-40B4-BE49-F238E27FC236}">
                <a16:creationId xmlns:a16="http://schemas.microsoft.com/office/drawing/2014/main" id="{0518DBF9-409F-3C7E-8321-6C55FC71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22">
            <a:extLst>
              <a:ext uri="{FF2B5EF4-FFF2-40B4-BE49-F238E27FC236}">
                <a16:creationId xmlns:a16="http://schemas.microsoft.com/office/drawing/2014/main" id="{F7F328EE-6CF8-2117-4594-D3C46E1A4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Rectangle 24">
            <a:extLst>
              <a:ext uri="{FF2B5EF4-FFF2-40B4-BE49-F238E27FC236}">
                <a16:creationId xmlns:a16="http://schemas.microsoft.com/office/drawing/2014/main" id="{C3840F24-7AA2-8F7B-84A5-2B4D75CF42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Dikdörtgen 15">
            <a:extLst>
              <a:ext uri="{FF2B5EF4-FFF2-40B4-BE49-F238E27FC236}">
                <a16:creationId xmlns:a16="http://schemas.microsoft.com/office/drawing/2014/main" id="{6752A6F7-A6A8-885D-4AEE-F01CB8CDEFCF}"/>
              </a:ext>
            </a:extLst>
          </p:cNvPr>
          <p:cNvSpPr/>
          <p:nvPr/>
        </p:nvSpPr>
        <p:spPr>
          <a:xfrm>
            <a:off x="2581834" y="15060"/>
            <a:ext cx="6457696" cy="1553843"/>
          </a:xfrm>
          <a:prstGeom prst="rect">
            <a:avLst/>
          </a:prstGeom>
          <a:solidFill>
            <a:srgbClr val="060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2" name="Grup 21">
            <a:extLst>
              <a:ext uri="{FF2B5EF4-FFF2-40B4-BE49-F238E27FC236}">
                <a16:creationId xmlns:a16="http://schemas.microsoft.com/office/drawing/2014/main" id="{A432EE46-D272-69F8-5351-1E8AB6154F5E}"/>
              </a:ext>
            </a:extLst>
          </p:cNvPr>
          <p:cNvGrpSpPr/>
          <p:nvPr/>
        </p:nvGrpSpPr>
        <p:grpSpPr>
          <a:xfrm>
            <a:off x="0" y="92876"/>
            <a:ext cx="12192000" cy="2299855"/>
            <a:chOff x="0" y="92876"/>
            <a:chExt cx="12192000" cy="2299855"/>
          </a:xfrm>
        </p:grpSpPr>
        <p:grpSp>
          <p:nvGrpSpPr>
            <p:cNvPr id="24" name="Grup 23">
              <a:extLst>
                <a:ext uri="{FF2B5EF4-FFF2-40B4-BE49-F238E27FC236}">
                  <a16:creationId xmlns:a16="http://schemas.microsoft.com/office/drawing/2014/main" id="{E4CA5EDE-135A-1E1D-2358-50E6A8EC8EE7}"/>
                </a:ext>
              </a:extLst>
            </p:cNvPr>
            <p:cNvGrpSpPr/>
            <p:nvPr/>
          </p:nvGrpSpPr>
          <p:grpSpPr>
            <a:xfrm>
              <a:off x="0" y="92876"/>
              <a:ext cx="12192000" cy="2299855"/>
              <a:chOff x="0" y="92876"/>
              <a:chExt cx="12192000" cy="2299855"/>
            </a:xfrm>
          </p:grpSpPr>
          <p:sp>
            <p:nvSpPr>
              <p:cNvPr id="29" name="Dikdörtgen 28">
                <a:extLst>
                  <a:ext uri="{FF2B5EF4-FFF2-40B4-BE49-F238E27FC236}">
                    <a16:creationId xmlns:a16="http://schemas.microsoft.com/office/drawing/2014/main" id="{1F13B3B6-17C0-820F-44A6-0FA8C3AD16EB}"/>
                  </a:ext>
                </a:extLst>
              </p:cNvPr>
              <p:cNvSpPr/>
              <p:nvPr/>
            </p:nvSpPr>
            <p:spPr>
              <a:xfrm>
                <a:off x="0" y="92876"/>
                <a:ext cx="12192000" cy="2299855"/>
              </a:xfrm>
              <a:prstGeom prst="rect">
                <a:avLst/>
              </a:prstGeom>
              <a:solidFill>
                <a:schemeClr val="bg1"/>
              </a:solidFill>
              <a:ln w="50800" cmpd="thickThin"/>
              <a:scene3d>
                <a:camera prst="orthographicFront"/>
                <a:lightRig rig="threePt" dir="t"/>
              </a:scene3d>
              <a:sp3d>
                <a:bevelB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0" name="Picture 12" descr="Türkiye-Kazakistan diplomatik ilişkilerinin 29'uncu yılı ...">
                <a:extLst>
                  <a:ext uri="{FF2B5EF4-FFF2-40B4-BE49-F238E27FC236}">
                    <a16:creationId xmlns:a16="http://schemas.microsoft.com/office/drawing/2014/main" id="{2E7B9F8B-ACBD-F8FA-F34F-D053A67688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8145" y="295519"/>
                <a:ext cx="3808875" cy="1913223"/>
              </a:xfrm>
              <a:prstGeom prst="rect">
                <a:avLst/>
              </a:prstGeom>
              <a:noFill/>
              <a:scene3d>
                <a:camera prst="orthographicFront"/>
                <a:lightRig rig="threePt" dir="t"/>
              </a:scene3d>
              <a:sp3d>
                <a:bevelB prst="angle"/>
              </a:sp3d>
              <a:extLst>
                <a:ext uri="{909E8E84-426E-40DD-AFC4-6F175D3DCCD1}">
                  <a14:hiddenFill xmlns:a14="http://schemas.microsoft.com/office/drawing/2010/main">
                    <a:solidFill>
                      <a:srgbClr val="FFFFFF"/>
                    </a:solidFill>
                  </a14:hiddenFill>
                </a:ext>
              </a:extLst>
            </p:spPr>
          </p:pic>
          <p:pic>
            <p:nvPicPr>
              <p:cNvPr id="31" name="Resim 30">
                <a:extLst>
                  <a:ext uri="{FF2B5EF4-FFF2-40B4-BE49-F238E27FC236}">
                    <a16:creationId xmlns:a16="http://schemas.microsoft.com/office/drawing/2014/main" id="{83DD2A3C-055C-0F2A-A1BD-3DCDF3C32E95}"/>
                  </a:ext>
                </a:extLst>
              </p:cNvPr>
              <p:cNvPicPr>
                <a:picLocks noChangeAspect="1"/>
              </p:cNvPicPr>
              <p:nvPr/>
            </p:nvPicPr>
            <p:blipFill>
              <a:blip r:embed="rId4"/>
              <a:srcRect t="24381" b="31154"/>
              <a:stretch>
                <a:fillRect/>
              </a:stretch>
            </p:blipFill>
            <p:spPr>
              <a:xfrm>
                <a:off x="38313" y="286081"/>
                <a:ext cx="4133333" cy="1922662"/>
              </a:xfrm>
              <a:prstGeom prst="rect">
                <a:avLst/>
              </a:prstGeom>
              <a:solidFill>
                <a:srgbClr val="060751"/>
              </a:solidFill>
              <a:scene3d>
                <a:camera prst="orthographicFront"/>
                <a:lightRig rig="threePt" dir="t"/>
              </a:scene3d>
              <a:sp3d>
                <a:bevelB prst="angle"/>
              </a:sp3d>
            </p:spPr>
          </p:pic>
        </p:grpSp>
        <p:grpSp>
          <p:nvGrpSpPr>
            <p:cNvPr id="26" name="Grup 25">
              <a:extLst>
                <a:ext uri="{FF2B5EF4-FFF2-40B4-BE49-F238E27FC236}">
                  <a16:creationId xmlns:a16="http://schemas.microsoft.com/office/drawing/2014/main" id="{446349A5-B662-0B1E-219B-8F6670276558}"/>
                </a:ext>
              </a:extLst>
            </p:cNvPr>
            <p:cNvGrpSpPr/>
            <p:nvPr/>
          </p:nvGrpSpPr>
          <p:grpSpPr>
            <a:xfrm>
              <a:off x="7766440" y="276639"/>
              <a:ext cx="4421855" cy="1932104"/>
              <a:chOff x="7628416" y="276639"/>
              <a:chExt cx="4421855" cy="1932104"/>
            </a:xfrm>
          </p:grpSpPr>
          <p:pic>
            <p:nvPicPr>
              <p:cNvPr id="27" name="Resim 26" descr="daire, tasarım, sanat, taslak içeren bir resim&#10;&#10;Yapay zeka tarafından oluşturulmuş içerik yanlış olabilir.">
                <a:extLst>
                  <a:ext uri="{FF2B5EF4-FFF2-40B4-BE49-F238E27FC236}">
                    <a16:creationId xmlns:a16="http://schemas.microsoft.com/office/drawing/2014/main" id="{EF7C0389-41C5-B6C1-D102-F7B0F07B8842}"/>
                  </a:ext>
                </a:extLst>
              </p:cNvPr>
              <p:cNvPicPr>
                <a:picLocks noChangeAspect="1"/>
              </p:cNvPicPr>
              <p:nvPr/>
            </p:nvPicPr>
            <p:blipFill>
              <a:blip r:embed="rId5"/>
              <a:stretch>
                <a:fillRect/>
              </a:stretch>
            </p:blipFill>
            <p:spPr>
              <a:xfrm>
                <a:off x="7984016" y="276640"/>
                <a:ext cx="4066255" cy="1932103"/>
              </a:xfrm>
              <a:prstGeom prst="rect">
                <a:avLst/>
              </a:prstGeom>
              <a:scene3d>
                <a:camera prst="orthographicFront"/>
                <a:lightRig rig="threePt" dir="t"/>
              </a:scene3d>
              <a:sp3d>
                <a:bevelB prst="angle"/>
              </a:sp3d>
            </p:spPr>
          </p:pic>
          <p:pic>
            <p:nvPicPr>
              <p:cNvPr id="28" name="Resim 27" descr="mavi, meneviş mavisi, ekran görüntüsü, Majorelle Blue içeren bir resim&#10;&#10;Yapay zeka tarafından oluşturulmuş içerik yanlış olabilir.">
                <a:extLst>
                  <a:ext uri="{FF2B5EF4-FFF2-40B4-BE49-F238E27FC236}">
                    <a16:creationId xmlns:a16="http://schemas.microsoft.com/office/drawing/2014/main" id="{7CEF967E-3ED7-B6AD-B1DF-E6EB0B0E40C7}"/>
                  </a:ext>
                </a:extLst>
              </p:cNvPr>
              <p:cNvPicPr>
                <a:picLocks noChangeAspect="1"/>
              </p:cNvPicPr>
              <p:nvPr/>
            </p:nvPicPr>
            <p:blipFill>
              <a:blip r:embed="rId6"/>
              <a:stretch>
                <a:fillRect/>
              </a:stretch>
            </p:blipFill>
            <p:spPr>
              <a:xfrm>
                <a:off x="7628416" y="276639"/>
                <a:ext cx="357346" cy="1932103"/>
              </a:xfrm>
              <a:prstGeom prst="rect">
                <a:avLst/>
              </a:prstGeom>
            </p:spPr>
          </p:pic>
        </p:grpSp>
      </p:grpSp>
      <p:sp>
        <p:nvSpPr>
          <p:cNvPr id="4" name="Dikdörtgen 3">
            <a:extLst>
              <a:ext uri="{FF2B5EF4-FFF2-40B4-BE49-F238E27FC236}">
                <a16:creationId xmlns:a16="http://schemas.microsoft.com/office/drawing/2014/main" id="{53840144-39ED-4164-9617-3CA844B7C1C3}"/>
              </a:ext>
            </a:extLst>
          </p:cNvPr>
          <p:cNvSpPr/>
          <p:nvPr/>
        </p:nvSpPr>
        <p:spPr>
          <a:xfrm>
            <a:off x="38313" y="2392731"/>
            <a:ext cx="12149982" cy="4450209"/>
          </a:xfrm>
          <a:prstGeom prst="rect">
            <a:avLst/>
          </a:prstGeom>
          <a:solidFill>
            <a:srgbClr val="060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8" name="Group 7">
            <a:extLst>
              <a:ext uri="{FF2B5EF4-FFF2-40B4-BE49-F238E27FC236}">
                <a16:creationId xmlns:a16="http://schemas.microsoft.com/office/drawing/2014/main" id="{7BFACE40-E6F8-A813-90EF-4CE35C4F0C63}"/>
              </a:ext>
            </a:extLst>
          </p:cNvPr>
          <p:cNvGrpSpPr/>
          <p:nvPr/>
        </p:nvGrpSpPr>
        <p:grpSpPr>
          <a:xfrm>
            <a:off x="34608" y="2369477"/>
            <a:ext cx="12153687" cy="4473463"/>
            <a:chOff x="34608" y="2369477"/>
            <a:chExt cx="12153687" cy="4473463"/>
          </a:xfrm>
        </p:grpSpPr>
        <p:pic>
          <p:nvPicPr>
            <p:cNvPr id="7" name="Picture 6">
              <a:extLst>
                <a:ext uri="{FF2B5EF4-FFF2-40B4-BE49-F238E27FC236}">
                  <a16:creationId xmlns:a16="http://schemas.microsoft.com/office/drawing/2014/main" id="{58AD8F0B-4671-9943-4C1D-3D67AA27D72E}"/>
                </a:ext>
              </a:extLst>
            </p:cNvPr>
            <p:cNvPicPr>
              <a:picLocks noChangeAspect="1"/>
            </p:cNvPicPr>
            <p:nvPr/>
          </p:nvPicPr>
          <p:blipFill>
            <a:blip r:embed="rId7"/>
            <a:stretch>
              <a:fillRect/>
            </a:stretch>
          </p:blipFill>
          <p:spPr>
            <a:xfrm>
              <a:off x="34608" y="2369477"/>
              <a:ext cx="7678479" cy="4450209"/>
            </a:xfrm>
            <a:prstGeom prst="rect">
              <a:avLst/>
            </a:prstGeom>
          </p:spPr>
        </p:pic>
        <p:pic>
          <p:nvPicPr>
            <p:cNvPr id="3" name="Picture 2">
              <a:extLst>
                <a:ext uri="{FF2B5EF4-FFF2-40B4-BE49-F238E27FC236}">
                  <a16:creationId xmlns:a16="http://schemas.microsoft.com/office/drawing/2014/main" id="{FA7B1BDC-D0A1-3B39-CD43-085EC5D3974E}"/>
                </a:ext>
              </a:extLst>
            </p:cNvPr>
            <p:cNvPicPr>
              <a:picLocks noChangeAspect="1"/>
            </p:cNvPicPr>
            <p:nvPr/>
          </p:nvPicPr>
          <p:blipFill>
            <a:blip r:embed="rId8"/>
            <a:stretch>
              <a:fillRect/>
            </a:stretch>
          </p:blipFill>
          <p:spPr>
            <a:xfrm>
              <a:off x="7732243" y="2386888"/>
              <a:ext cx="4456052" cy="4456052"/>
            </a:xfrm>
            <a:prstGeom prst="rect">
              <a:avLst/>
            </a:prstGeom>
          </p:spPr>
        </p:pic>
      </p:grpSp>
      <p:sp>
        <p:nvSpPr>
          <p:cNvPr id="5" name="İçerik Yer Tutucusu 4">
            <a:extLst>
              <a:ext uri="{FF2B5EF4-FFF2-40B4-BE49-F238E27FC236}">
                <a16:creationId xmlns:a16="http://schemas.microsoft.com/office/drawing/2014/main" id="{900949CB-CB77-1625-40EA-F4EAABAD950A}"/>
              </a:ext>
            </a:extLst>
          </p:cNvPr>
          <p:cNvSpPr>
            <a:spLocks noGrp="1"/>
          </p:cNvSpPr>
          <p:nvPr>
            <p:ph idx="1"/>
          </p:nvPr>
        </p:nvSpPr>
        <p:spPr>
          <a:xfrm>
            <a:off x="372485" y="4230806"/>
            <a:ext cx="11481638" cy="2534318"/>
          </a:xfrm>
          <a:solidFill>
            <a:srgbClr val="060751">
              <a:alpha val="63000"/>
            </a:srgbClr>
          </a:solidFill>
          <a:effectLst>
            <a:softEdge rad="0"/>
          </a:effectLst>
          <a:scene3d>
            <a:camera prst="orthographicFront"/>
            <a:lightRig rig="threePt" dir="t"/>
          </a:scene3d>
          <a:sp3d>
            <a:bevelB prst="angle"/>
          </a:sp3d>
        </p:spPr>
        <p:txBody>
          <a:bodyPr anchor="ctr">
            <a:noAutofit/>
          </a:bodyPr>
          <a:lstStyle/>
          <a:p>
            <a:pPr marL="581025" indent="-528638" algn="just">
              <a:lnSpc>
                <a:spcPct val="150000"/>
              </a:lnSpc>
              <a:spcBef>
                <a:spcPts val="0"/>
              </a:spcBef>
              <a:buFont typeface="Wingdings" pitchFamily="2" charset="2"/>
              <a:buChar char="q"/>
            </a:pPr>
            <a:endParaRPr lang="tr-TR" sz="1800" b="1" dirty="0">
              <a:solidFill>
                <a:schemeClr val="bg1"/>
              </a:solidFill>
            </a:endParaRPr>
          </a:p>
          <a:p>
            <a:pPr marL="581025" indent="-528638" algn="just">
              <a:lnSpc>
                <a:spcPct val="150000"/>
              </a:lnSpc>
              <a:spcBef>
                <a:spcPts val="0"/>
              </a:spcBef>
              <a:buFont typeface="Wingdings" pitchFamily="2" charset="2"/>
              <a:buChar char="q"/>
            </a:pPr>
            <a:r>
              <a:rPr lang="tr-TR" sz="1800" b="1" dirty="0">
                <a:solidFill>
                  <a:srgbClr val="FFFF00"/>
                </a:solidFill>
              </a:rPr>
              <a:t>İLETİŞİMİ STRATEJİK BİR ETKİ ARACI OLARAK USTALIKLA KULLANAN LİDERLER,</a:t>
            </a:r>
            <a:r>
              <a:rPr lang="tr-TR" sz="1800" b="1" dirty="0">
                <a:solidFill>
                  <a:schemeClr val="bg1"/>
                </a:solidFill>
              </a:rPr>
              <a:t> YALNIZCA BUGÜNÜN SORUNLARINI YÖNETMEKLE KALMAZ, AYNI ZAMANDA EKİPLERİNİN POTANSİYELİNİ AÇIĞA ÇIKARARAK, GELECEĞİ İNŞA EDEN DÖNÜŞTÜRÜCÜ BİR ROL ÜSTLENMEK ZORUNDA KALIRLAR</a:t>
            </a:r>
          </a:p>
          <a:p>
            <a:pPr marL="581025" indent="-528638" algn="just">
              <a:lnSpc>
                <a:spcPct val="150000"/>
              </a:lnSpc>
              <a:spcBef>
                <a:spcPts val="0"/>
              </a:spcBef>
              <a:buFont typeface="Wingdings" pitchFamily="2" charset="2"/>
              <a:buChar char="q"/>
            </a:pPr>
            <a:r>
              <a:rPr lang="tr-TR" sz="1800" b="1" dirty="0">
                <a:solidFill>
                  <a:srgbClr val="FFFF00"/>
                </a:solidFill>
              </a:rPr>
              <a:t>LİDERLİK VE İLETİŞİM, </a:t>
            </a:r>
            <a:r>
              <a:rPr lang="tr-TR" sz="1800" b="1" dirty="0">
                <a:solidFill>
                  <a:schemeClr val="bg1"/>
                </a:solidFill>
              </a:rPr>
              <a:t>ÖRGÜTSEL YAŞAMIN EN TEMEL VE EN STRATEJİK İKİ DİNAMİĞİ OLARAK DEĞERLENDİRİLMEKTEDİR. </a:t>
            </a:r>
          </a:p>
          <a:p>
            <a:pPr marL="581025" indent="-528638" algn="just">
              <a:lnSpc>
                <a:spcPct val="150000"/>
              </a:lnSpc>
              <a:spcBef>
                <a:spcPts val="0"/>
              </a:spcBef>
              <a:buFont typeface="Wingdings" pitchFamily="2" charset="2"/>
              <a:buChar char="q"/>
            </a:pPr>
            <a:endParaRPr lang="tr-TR" sz="1800" b="1" dirty="0">
              <a:solidFill>
                <a:schemeClr val="bg1"/>
              </a:solidFill>
            </a:endParaRPr>
          </a:p>
        </p:txBody>
      </p:sp>
    </p:spTree>
    <p:extLst>
      <p:ext uri="{BB962C8B-B14F-4D97-AF65-F5344CB8AC3E}">
        <p14:creationId xmlns:p14="http://schemas.microsoft.com/office/powerpoint/2010/main" val="40896700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E4887CE-3541-BADD-14DD-0C1D2FBA7E62}"/>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0D04DB0-55CD-0BF7-53A3-2CDEED19D0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80E05783-2C00-1B42-0645-E898CD12F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20">
            <a:extLst>
              <a:ext uri="{FF2B5EF4-FFF2-40B4-BE49-F238E27FC236}">
                <a16:creationId xmlns:a16="http://schemas.microsoft.com/office/drawing/2014/main" id="{A41CB5AD-932D-D6B9-D152-42CC011F7E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22">
            <a:extLst>
              <a:ext uri="{FF2B5EF4-FFF2-40B4-BE49-F238E27FC236}">
                <a16:creationId xmlns:a16="http://schemas.microsoft.com/office/drawing/2014/main" id="{6BF21CFD-0332-0397-AAED-EFF8BE2EAD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Rectangle 24">
            <a:extLst>
              <a:ext uri="{FF2B5EF4-FFF2-40B4-BE49-F238E27FC236}">
                <a16:creationId xmlns:a16="http://schemas.microsoft.com/office/drawing/2014/main" id="{911DDD64-A038-695F-B5C7-F41AC88B55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Dikdörtgen 15">
            <a:extLst>
              <a:ext uri="{FF2B5EF4-FFF2-40B4-BE49-F238E27FC236}">
                <a16:creationId xmlns:a16="http://schemas.microsoft.com/office/drawing/2014/main" id="{6506ECB9-0C07-1A7A-2E0F-2466837E2CE8}"/>
              </a:ext>
            </a:extLst>
          </p:cNvPr>
          <p:cNvSpPr/>
          <p:nvPr/>
        </p:nvSpPr>
        <p:spPr>
          <a:xfrm>
            <a:off x="2581834" y="15060"/>
            <a:ext cx="6457696" cy="1553843"/>
          </a:xfrm>
          <a:prstGeom prst="rect">
            <a:avLst/>
          </a:prstGeom>
          <a:solidFill>
            <a:srgbClr val="060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2" name="Grup 21">
            <a:extLst>
              <a:ext uri="{FF2B5EF4-FFF2-40B4-BE49-F238E27FC236}">
                <a16:creationId xmlns:a16="http://schemas.microsoft.com/office/drawing/2014/main" id="{E707BC79-512C-E3FA-DA45-3E516C214EF7}"/>
              </a:ext>
            </a:extLst>
          </p:cNvPr>
          <p:cNvGrpSpPr/>
          <p:nvPr/>
        </p:nvGrpSpPr>
        <p:grpSpPr>
          <a:xfrm>
            <a:off x="0" y="92876"/>
            <a:ext cx="12192000" cy="2299855"/>
            <a:chOff x="0" y="92876"/>
            <a:chExt cx="12192000" cy="2299855"/>
          </a:xfrm>
        </p:grpSpPr>
        <p:grpSp>
          <p:nvGrpSpPr>
            <p:cNvPr id="24" name="Grup 23">
              <a:extLst>
                <a:ext uri="{FF2B5EF4-FFF2-40B4-BE49-F238E27FC236}">
                  <a16:creationId xmlns:a16="http://schemas.microsoft.com/office/drawing/2014/main" id="{8F54186E-AB3A-AF06-E3AE-7CD30121C274}"/>
                </a:ext>
              </a:extLst>
            </p:cNvPr>
            <p:cNvGrpSpPr/>
            <p:nvPr/>
          </p:nvGrpSpPr>
          <p:grpSpPr>
            <a:xfrm>
              <a:off x="0" y="92876"/>
              <a:ext cx="12192000" cy="2299855"/>
              <a:chOff x="0" y="92876"/>
              <a:chExt cx="12192000" cy="2299855"/>
            </a:xfrm>
          </p:grpSpPr>
          <p:sp>
            <p:nvSpPr>
              <p:cNvPr id="29" name="Dikdörtgen 28">
                <a:extLst>
                  <a:ext uri="{FF2B5EF4-FFF2-40B4-BE49-F238E27FC236}">
                    <a16:creationId xmlns:a16="http://schemas.microsoft.com/office/drawing/2014/main" id="{71D104B5-6013-8613-CAB9-F25F98E171FE}"/>
                  </a:ext>
                </a:extLst>
              </p:cNvPr>
              <p:cNvSpPr/>
              <p:nvPr/>
            </p:nvSpPr>
            <p:spPr>
              <a:xfrm>
                <a:off x="0" y="92876"/>
                <a:ext cx="12192000" cy="2299855"/>
              </a:xfrm>
              <a:prstGeom prst="rect">
                <a:avLst/>
              </a:prstGeom>
              <a:solidFill>
                <a:schemeClr val="bg1"/>
              </a:solidFill>
              <a:ln w="50800" cmpd="thickThin"/>
              <a:scene3d>
                <a:camera prst="orthographicFront"/>
                <a:lightRig rig="threePt" dir="t"/>
              </a:scene3d>
              <a:sp3d>
                <a:bevelB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0" name="Picture 12" descr="Türkiye-Kazakistan diplomatik ilişkilerinin 29'uncu yılı ...">
                <a:extLst>
                  <a:ext uri="{FF2B5EF4-FFF2-40B4-BE49-F238E27FC236}">
                    <a16:creationId xmlns:a16="http://schemas.microsoft.com/office/drawing/2014/main" id="{9EF155E3-9027-FCDC-8120-7ED90FE36A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8145" y="295519"/>
                <a:ext cx="3808875" cy="1913223"/>
              </a:xfrm>
              <a:prstGeom prst="rect">
                <a:avLst/>
              </a:prstGeom>
              <a:noFill/>
              <a:scene3d>
                <a:camera prst="orthographicFront"/>
                <a:lightRig rig="threePt" dir="t"/>
              </a:scene3d>
              <a:sp3d>
                <a:bevelB prst="angle"/>
              </a:sp3d>
              <a:extLst>
                <a:ext uri="{909E8E84-426E-40DD-AFC4-6F175D3DCCD1}">
                  <a14:hiddenFill xmlns:a14="http://schemas.microsoft.com/office/drawing/2010/main">
                    <a:solidFill>
                      <a:srgbClr val="FFFFFF"/>
                    </a:solidFill>
                  </a14:hiddenFill>
                </a:ext>
              </a:extLst>
            </p:spPr>
          </p:pic>
          <p:pic>
            <p:nvPicPr>
              <p:cNvPr id="31" name="Resim 30">
                <a:extLst>
                  <a:ext uri="{FF2B5EF4-FFF2-40B4-BE49-F238E27FC236}">
                    <a16:creationId xmlns:a16="http://schemas.microsoft.com/office/drawing/2014/main" id="{4F6FE4E0-66C3-F4B2-E3A2-EA2AB50189AB}"/>
                  </a:ext>
                </a:extLst>
              </p:cNvPr>
              <p:cNvPicPr>
                <a:picLocks noChangeAspect="1"/>
              </p:cNvPicPr>
              <p:nvPr/>
            </p:nvPicPr>
            <p:blipFill>
              <a:blip r:embed="rId4"/>
              <a:srcRect t="24381" b="31154"/>
              <a:stretch>
                <a:fillRect/>
              </a:stretch>
            </p:blipFill>
            <p:spPr>
              <a:xfrm>
                <a:off x="38313" y="286081"/>
                <a:ext cx="4133333" cy="1922662"/>
              </a:xfrm>
              <a:prstGeom prst="rect">
                <a:avLst/>
              </a:prstGeom>
              <a:solidFill>
                <a:srgbClr val="060751"/>
              </a:solidFill>
              <a:scene3d>
                <a:camera prst="orthographicFront"/>
                <a:lightRig rig="threePt" dir="t"/>
              </a:scene3d>
              <a:sp3d>
                <a:bevelB prst="angle"/>
              </a:sp3d>
            </p:spPr>
          </p:pic>
        </p:grpSp>
        <p:grpSp>
          <p:nvGrpSpPr>
            <p:cNvPr id="26" name="Grup 25">
              <a:extLst>
                <a:ext uri="{FF2B5EF4-FFF2-40B4-BE49-F238E27FC236}">
                  <a16:creationId xmlns:a16="http://schemas.microsoft.com/office/drawing/2014/main" id="{33D4FD95-6AE0-05DC-5E83-9B6213F90131}"/>
                </a:ext>
              </a:extLst>
            </p:cNvPr>
            <p:cNvGrpSpPr/>
            <p:nvPr/>
          </p:nvGrpSpPr>
          <p:grpSpPr>
            <a:xfrm>
              <a:off x="7766440" y="276639"/>
              <a:ext cx="4421855" cy="1932104"/>
              <a:chOff x="7628416" y="276639"/>
              <a:chExt cx="4421855" cy="1932104"/>
            </a:xfrm>
          </p:grpSpPr>
          <p:pic>
            <p:nvPicPr>
              <p:cNvPr id="27" name="Resim 26" descr="daire, tasarım, sanat, taslak içeren bir resim&#10;&#10;Yapay zeka tarafından oluşturulmuş içerik yanlış olabilir.">
                <a:extLst>
                  <a:ext uri="{FF2B5EF4-FFF2-40B4-BE49-F238E27FC236}">
                    <a16:creationId xmlns:a16="http://schemas.microsoft.com/office/drawing/2014/main" id="{A0B4166B-2C3B-371A-CD1D-65AFFEDDA175}"/>
                  </a:ext>
                </a:extLst>
              </p:cNvPr>
              <p:cNvPicPr>
                <a:picLocks noChangeAspect="1"/>
              </p:cNvPicPr>
              <p:nvPr/>
            </p:nvPicPr>
            <p:blipFill>
              <a:blip r:embed="rId5"/>
              <a:stretch>
                <a:fillRect/>
              </a:stretch>
            </p:blipFill>
            <p:spPr>
              <a:xfrm>
                <a:off x="7984016" y="276640"/>
                <a:ext cx="4066255" cy="1932103"/>
              </a:xfrm>
              <a:prstGeom prst="rect">
                <a:avLst/>
              </a:prstGeom>
              <a:scene3d>
                <a:camera prst="orthographicFront"/>
                <a:lightRig rig="threePt" dir="t"/>
              </a:scene3d>
              <a:sp3d>
                <a:bevelB prst="angle"/>
              </a:sp3d>
            </p:spPr>
          </p:pic>
          <p:pic>
            <p:nvPicPr>
              <p:cNvPr id="28" name="Resim 27" descr="mavi, meneviş mavisi, ekran görüntüsü, Majorelle Blue içeren bir resim&#10;&#10;Yapay zeka tarafından oluşturulmuş içerik yanlış olabilir.">
                <a:extLst>
                  <a:ext uri="{FF2B5EF4-FFF2-40B4-BE49-F238E27FC236}">
                    <a16:creationId xmlns:a16="http://schemas.microsoft.com/office/drawing/2014/main" id="{188042C1-C5F3-BF56-B409-4FE793BD5BCE}"/>
                  </a:ext>
                </a:extLst>
              </p:cNvPr>
              <p:cNvPicPr>
                <a:picLocks noChangeAspect="1"/>
              </p:cNvPicPr>
              <p:nvPr/>
            </p:nvPicPr>
            <p:blipFill>
              <a:blip r:embed="rId6"/>
              <a:stretch>
                <a:fillRect/>
              </a:stretch>
            </p:blipFill>
            <p:spPr>
              <a:xfrm>
                <a:off x="7628416" y="276639"/>
                <a:ext cx="357346" cy="1932103"/>
              </a:xfrm>
              <a:prstGeom prst="rect">
                <a:avLst/>
              </a:prstGeom>
            </p:spPr>
          </p:pic>
        </p:grpSp>
      </p:grpSp>
      <p:sp>
        <p:nvSpPr>
          <p:cNvPr id="4" name="Dikdörtgen 3">
            <a:extLst>
              <a:ext uri="{FF2B5EF4-FFF2-40B4-BE49-F238E27FC236}">
                <a16:creationId xmlns:a16="http://schemas.microsoft.com/office/drawing/2014/main" id="{D8E2BCAD-F8F5-F40B-B879-BED50C213FFD}"/>
              </a:ext>
            </a:extLst>
          </p:cNvPr>
          <p:cNvSpPr/>
          <p:nvPr/>
        </p:nvSpPr>
        <p:spPr>
          <a:xfrm>
            <a:off x="38313" y="2392731"/>
            <a:ext cx="12149982" cy="4450209"/>
          </a:xfrm>
          <a:prstGeom prst="rect">
            <a:avLst/>
          </a:prstGeom>
          <a:solidFill>
            <a:srgbClr val="060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8" name="Group 7">
            <a:extLst>
              <a:ext uri="{FF2B5EF4-FFF2-40B4-BE49-F238E27FC236}">
                <a16:creationId xmlns:a16="http://schemas.microsoft.com/office/drawing/2014/main" id="{E97011C3-96F7-BEC2-885A-DDCC02122651}"/>
              </a:ext>
            </a:extLst>
          </p:cNvPr>
          <p:cNvGrpSpPr/>
          <p:nvPr/>
        </p:nvGrpSpPr>
        <p:grpSpPr>
          <a:xfrm>
            <a:off x="34608" y="2369477"/>
            <a:ext cx="12153687" cy="4473463"/>
            <a:chOff x="34608" y="2369477"/>
            <a:chExt cx="12153687" cy="4473463"/>
          </a:xfrm>
        </p:grpSpPr>
        <p:pic>
          <p:nvPicPr>
            <p:cNvPr id="7" name="Picture 6">
              <a:extLst>
                <a:ext uri="{FF2B5EF4-FFF2-40B4-BE49-F238E27FC236}">
                  <a16:creationId xmlns:a16="http://schemas.microsoft.com/office/drawing/2014/main" id="{B60F1EFB-5CF6-3D82-E797-130F730B18BD}"/>
                </a:ext>
              </a:extLst>
            </p:cNvPr>
            <p:cNvPicPr>
              <a:picLocks noChangeAspect="1"/>
            </p:cNvPicPr>
            <p:nvPr/>
          </p:nvPicPr>
          <p:blipFill>
            <a:blip r:embed="rId7"/>
            <a:stretch>
              <a:fillRect/>
            </a:stretch>
          </p:blipFill>
          <p:spPr>
            <a:xfrm>
              <a:off x="34608" y="2369477"/>
              <a:ext cx="7678479" cy="4450209"/>
            </a:xfrm>
            <a:prstGeom prst="rect">
              <a:avLst/>
            </a:prstGeom>
          </p:spPr>
        </p:pic>
        <p:pic>
          <p:nvPicPr>
            <p:cNvPr id="3" name="Picture 2">
              <a:extLst>
                <a:ext uri="{FF2B5EF4-FFF2-40B4-BE49-F238E27FC236}">
                  <a16:creationId xmlns:a16="http://schemas.microsoft.com/office/drawing/2014/main" id="{5FED3219-900C-815F-4704-F668B561D846}"/>
                </a:ext>
              </a:extLst>
            </p:cNvPr>
            <p:cNvPicPr>
              <a:picLocks noChangeAspect="1"/>
            </p:cNvPicPr>
            <p:nvPr/>
          </p:nvPicPr>
          <p:blipFill>
            <a:blip r:embed="rId8"/>
            <a:stretch>
              <a:fillRect/>
            </a:stretch>
          </p:blipFill>
          <p:spPr>
            <a:xfrm>
              <a:off x="7732243" y="2386888"/>
              <a:ext cx="4456052" cy="4456052"/>
            </a:xfrm>
            <a:prstGeom prst="rect">
              <a:avLst/>
            </a:prstGeom>
          </p:spPr>
        </p:pic>
      </p:grpSp>
      <p:sp>
        <p:nvSpPr>
          <p:cNvPr id="5" name="İçerik Yer Tutucusu 4">
            <a:extLst>
              <a:ext uri="{FF2B5EF4-FFF2-40B4-BE49-F238E27FC236}">
                <a16:creationId xmlns:a16="http://schemas.microsoft.com/office/drawing/2014/main" id="{57E74FB3-6465-EC1B-B461-18E0F66AFE21}"/>
              </a:ext>
            </a:extLst>
          </p:cNvPr>
          <p:cNvSpPr>
            <a:spLocks noGrp="1"/>
          </p:cNvSpPr>
          <p:nvPr>
            <p:ph idx="1"/>
          </p:nvPr>
        </p:nvSpPr>
        <p:spPr>
          <a:xfrm>
            <a:off x="355179" y="2398574"/>
            <a:ext cx="11481638" cy="4366550"/>
          </a:xfrm>
          <a:solidFill>
            <a:srgbClr val="060751">
              <a:alpha val="63000"/>
            </a:srgbClr>
          </a:solidFill>
          <a:effectLst>
            <a:softEdge rad="0"/>
          </a:effectLst>
          <a:scene3d>
            <a:camera prst="orthographicFront"/>
            <a:lightRig rig="threePt" dir="t"/>
          </a:scene3d>
          <a:sp3d>
            <a:bevelB prst="angle"/>
          </a:sp3d>
        </p:spPr>
        <p:txBody>
          <a:bodyPr anchor="ctr">
            <a:noAutofit/>
          </a:bodyPr>
          <a:lstStyle/>
          <a:p>
            <a:r>
              <a:rPr lang="tr-TR" b="1" dirty="0">
                <a:solidFill>
                  <a:srgbClr val="00FDFF"/>
                </a:solidFill>
              </a:rPr>
              <a:t>ETKİN BİR LİDERLİK ANLAYIŞI, SADECE KARAR VERME VE YÖN GÖSTERME SÜREÇLERİNİ DEĞİL, AYNI ZAMANDA DUYGUSAL BAĞ KURMA, GÜVEN İNŞA ETME VE ANLAM YARATMA SÜREÇLERİNİ DE İÇERMEKTEDİR. </a:t>
            </a:r>
          </a:p>
          <a:p>
            <a:r>
              <a:rPr lang="tr-TR" b="1" dirty="0">
                <a:solidFill>
                  <a:srgbClr val="00FDFF"/>
                </a:solidFill>
              </a:rPr>
              <a:t>BU BAĞLAMDA İLETİŞİM, LİDERİN SAHİP OLDUĞU DÜŞÜNCE VE DEĞER DÜNYASINI ÇEVRESİNE YANSITMASININ EN GÜÇLÜ ARACI OLARAK ORTAYA ÇIKMAKTADIR</a:t>
            </a:r>
            <a:endParaRPr lang="tr-TR" sz="1800" b="1" dirty="0">
              <a:solidFill>
                <a:srgbClr val="00FDFF"/>
              </a:solidFill>
            </a:endParaRPr>
          </a:p>
        </p:txBody>
      </p:sp>
    </p:spTree>
    <p:extLst>
      <p:ext uri="{BB962C8B-B14F-4D97-AF65-F5344CB8AC3E}">
        <p14:creationId xmlns:p14="http://schemas.microsoft.com/office/powerpoint/2010/main" val="1709133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4504C18-3861-AD29-F39C-48860C339D5D}"/>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B16E56C-CC15-C773-4E1A-50682AFB01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C2287710-8675-A8DA-2007-A6E2BF2DDD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20">
            <a:extLst>
              <a:ext uri="{FF2B5EF4-FFF2-40B4-BE49-F238E27FC236}">
                <a16:creationId xmlns:a16="http://schemas.microsoft.com/office/drawing/2014/main" id="{B0D7DF9D-B4A1-0B7B-041D-9035281C5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22">
            <a:extLst>
              <a:ext uri="{FF2B5EF4-FFF2-40B4-BE49-F238E27FC236}">
                <a16:creationId xmlns:a16="http://schemas.microsoft.com/office/drawing/2014/main" id="{3C4D7839-C753-C703-0A4C-4E65714C3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Rectangle 24">
            <a:extLst>
              <a:ext uri="{FF2B5EF4-FFF2-40B4-BE49-F238E27FC236}">
                <a16:creationId xmlns:a16="http://schemas.microsoft.com/office/drawing/2014/main" id="{BC30492F-3CE3-BEFF-7444-44E3730A3D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Resim 7">
            <a:extLst>
              <a:ext uri="{FF2B5EF4-FFF2-40B4-BE49-F238E27FC236}">
                <a16:creationId xmlns:a16="http://schemas.microsoft.com/office/drawing/2014/main" id="{83E62872-D253-EC0A-EA5D-5BE822ABB80D}"/>
              </a:ext>
            </a:extLst>
          </p:cNvPr>
          <p:cNvPicPr>
            <a:picLocks noChangeAspect="1"/>
          </p:cNvPicPr>
          <p:nvPr/>
        </p:nvPicPr>
        <p:blipFill>
          <a:blip r:embed="rId3"/>
          <a:stretch>
            <a:fillRect/>
          </a:stretch>
        </p:blipFill>
        <p:spPr>
          <a:xfrm>
            <a:off x="-39792" y="1660746"/>
            <a:ext cx="12231788" cy="5182194"/>
          </a:xfrm>
          <a:prstGeom prst="rect">
            <a:avLst/>
          </a:prstGeom>
        </p:spPr>
      </p:pic>
      <p:sp>
        <p:nvSpPr>
          <p:cNvPr id="16" name="Dikdörtgen 15">
            <a:extLst>
              <a:ext uri="{FF2B5EF4-FFF2-40B4-BE49-F238E27FC236}">
                <a16:creationId xmlns:a16="http://schemas.microsoft.com/office/drawing/2014/main" id="{299029B9-49AA-A4F7-117E-4394370D4820}"/>
              </a:ext>
            </a:extLst>
          </p:cNvPr>
          <p:cNvSpPr/>
          <p:nvPr/>
        </p:nvSpPr>
        <p:spPr>
          <a:xfrm>
            <a:off x="2581834" y="15060"/>
            <a:ext cx="6457696" cy="1553843"/>
          </a:xfrm>
          <a:prstGeom prst="rect">
            <a:avLst/>
          </a:prstGeom>
          <a:solidFill>
            <a:srgbClr val="060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2" name="Grup 31">
            <a:extLst>
              <a:ext uri="{FF2B5EF4-FFF2-40B4-BE49-F238E27FC236}">
                <a16:creationId xmlns:a16="http://schemas.microsoft.com/office/drawing/2014/main" id="{202A413A-5952-55F9-F909-13D8C93BF5DE}"/>
              </a:ext>
            </a:extLst>
          </p:cNvPr>
          <p:cNvGrpSpPr/>
          <p:nvPr/>
        </p:nvGrpSpPr>
        <p:grpSpPr>
          <a:xfrm>
            <a:off x="0" y="92876"/>
            <a:ext cx="12192000" cy="2299855"/>
            <a:chOff x="0" y="92876"/>
            <a:chExt cx="12192000" cy="2299855"/>
          </a:xfrm>
        </p:grpSpPr>
        <p:grpSp>
          <p:nvGrpSpPr>
            <p:cNvPr id="24" name="Grup 23">
              <a:extLst>
                <a:ext uri="{FF2B5EF4-FFF2-40B4-BE49-F238E27FC236}">
                  <a16:creationId xmlns:a16="http://schemas.microsoft.com/office/drawing/2014/main" id="{7FAE2572-BF4C-C5AF-3E28-47C5586A1BD3}"/>
                </a:ext>
              </a:extLst>
            </p:cNvPr>
            <p:cNvGrpSpPr/>
            <p:nvPr/>
          </p:nvGrpSpPr>
          <p:grpSpPr>
            <a:xfrm>
              <a:off x="0" y="92876"/>
              <a:ext cx="12192000" cy="2299855"/>
              <a:chOff x="0" y="92876"/>
              <a:chExt cx="12192000" cy="2299855"/>
            </a:xfrm>
          </p:grpSpPr>
          <p:sp>
            <p:nvSpPr>
              <p:cNvPr id="29" name="Dikdörtgen 28">
                <a:extLst>
                  <a:ext uri="{FF2B5EF4-FFF2-40B4-BE49-F238E27FC236}">
                    <a16:creationId xmlns:a16="http://schemas.microsoft.com/office/drawing/2014/main" id="{EF1D5805-76CF-1B5F-518A-4DDFCB026978}"/>
                  </a:ext>
                </a:extLst>
              </p:cNvPr>
              <p:cNvSpPr/>
              <p:nvPr/>
            </p:nvSpPr>
            <p:spPr>
              <a:xfrm>
                <a:off x="0" y="92876"/>
                <a:ext cx="12192000" cy="2299855"/>
              </a:xfrm>
              <a:prstGeom prst="rect">
                <a:avLst/>
              </a:prstGeom>
              <a:solidFill>
                <a:schemeClr val="bg1"/>
              </a:solidFill>
              <a:ln w="50800" cmpd="thickThin"/>
              <a:scene3d>
                <a:camera prst="orthographicFront"/>
                <a:lightRig rig="threePt" dir="t"/>
              </a:scene3d>
              <a:sp3d>
                <a:bevelB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0" name="Picture 12" descr="Türkiye-Kazakistan diplomatik ilişkilerinin 29'uncu yılı ...">
                <a:extLst>
                  <a:ext uri="{FF2B5EF4-FFF2-40B4-BE49-F238E27FC236}">
                    <a16:creationId xmlns:a16="http://schemas.microsoft.com/office/drawing/2014/main" id="{2E794094-740C-CFB8-8771-9E0F1A896D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8145" y="295519"/>
                <a:ext cx="3808875" cy="1913223"/>
              </a:xfrm>
              <a:prstGeom prst="rect">
                <a:avLst/>
              </a:prstGeom>
              <a:noFill/>
              <a:scene3d>
                <a:camera prst="orthographicFront"/>
                <a:lightRig rig="threePt" dir="t"/>
              </a:scene3d>
              <a:sp3d>
                <a:bevelB prst="angle"/>
              </a:sp3d>
              <a:extLst>
                <a:ext uri="{909E8E84-426E-40DD-AFC4-6F175D3DCCD1}">
                  <a14:hiddenFill xmlns:a14="http://schemas.microsoft.com/office/drawing/2010/main">
                    <a:solidFill>
                      <a:srgbClr val="FFFFFF"/>
                    </a:solidFill>
                  </a14:hiddenFill>
                </a:ext>
              </a:extLst>
            </p:spPr>
          </p:pic>
          <p:pic>
            <p:nvPicPr>
              <p:cNvPr id="31" name="Resim 30">
                <a:extLst>
                  <a:ext uri="{FF2B5EF4-FFF2-40B4-BE49-F238E27FC236}">
                    <a16:creationId xmlns:a16="http://schemas.microsoft.com/office/drawing/2014/main" id="{059E0756-F25B-4455-EB3D-8AEA6F85E25F}"/>
                  </a:ext>
                </a:extLst>
              </p:cNvPr>
              <p:cNvPicPr>
                <a:picLocks noChangeAspect="1"/>
              </p:cNvPicPr>
              <p:nvPr/>
            </p:nvPicPr>
            <p:blipFill>
              <a:blip r:embed="rId5"/>
              <a:srcRect t="24381" b="31154"/>
              <a:stretch>
                <a:fillRect/>
              </a:stretch>
            </p:blipFill>
            <p:spPr>
              <a:xfrm>
                <a:off x="38313" y="286081"/>
                <a:ext cx="4133333" cy="1922662"/>
              </a:xfrm>
              <a:prstGeom prst="rect">
                <a:avLst/>
              </a:prstGeom>
              <a:solidFill>
                <a:srgbClr val="060751"/>
              </a:solidFill>
              <a:scene3d>
                <a:camera prst="orthographicFront"/>
                <a:lightRig rig="threePt" dir="t"/>
              </a:scene3d>
              <a:sp3d>
                <a:bevelB prst="angle"/>
              </a:sp3d>
            </p:spPr>
          </p:pic>
        </p:grpSp>
        <p:grpSp>
          <p:nvGrpSpPr>
            <p:cNvPr id="26" name="Grup 25">
              <a:extLst>
                <a:ext uri="{FF2B5EF4-FFF2-40B4-BE49-F238E27FC236}">
                  <a16:creationId xmlns:a16="http://schemas.microsoft.com/office/drawing/2014/main" id="{56C410D3-992A-B865-E92A-613B55C4E0CE}"/>
                </a:ext>
              </a:extLst>
            </p:cNvPr>
            <p:cNvGrpSpPr/>
            <p:nvPr/>
          </p:nvGrpSpPr>
          <p:grpSpPr>
            <a:xfrm>
              <a:off x="7766440" y="276639"/>
              <a:ext cx="4421855" cy="1932104"/>
              <a:chOff x="7628416" y="276639"/>
              <a:chExt cx="4421855" cy="1932104"/>
            </a:xfrm>
          </p:grpSpPr>
          <p:pic>
            <p:nvPicPr>
              <p:cNvPr id="27" name="Resim 26" descr="daire, tasarım, sanat, taslak içeren bir resim&#10;&#10;Yapay zeka tarafından oluşturulmuş içerik yanlış olabilir.">
                <a:extLst>
                  <a:ext uri="{FF2B5EF4-FFF2-40B4-BE49-F238E27FC236}">
                    <a16:creationId xmlns:a16="http://schemas.microsoft.com/office/drawing/2014/main" id="{4A427496-3330-98AB-F881-F755A391E2CC}"/>
                  </a:ext>
                </a:extLst>
              </p:cNvPr>
              <p:cNvPicPr>
                <a:picLocks noChangeAspect="1"/>
              </p:cNvPicPr>
              <p:nvPr/>
            </p:nvPicPr>
            <p:blipFill>
              <a:blip r:embed="rId6"/>
              <a:stretch>
                <a:fillRect/>
              </a:stretch>
            </p:blipFill>
            <p:spPr>
              <a:xfrm>
                <a:off x="7984016" y="276640"/>
                <a:ext cx="4066255" cy="1932103"/>
              </a:xfrm>
              <a:prstGeom prst="rect">
                <a:avLst/>
              </a:prstGeom>
              <a:scene3d>
                <a:camera prst="orthographicFront"/>
                <a:lightRig rig="threePt" dir="t"/>
              </a:scene3d>
              <a:sp3d>
                <a:bevelB prst="angle"/>
              </a:sp3d>
            </p:spPr>
          </p:pic>
          <p:pic>
            <p:nvPicPr>
              <p:cNvPr id="28" name="Resim 27" descr="mavi, meneviş mavisi, ekran görüntüsü, Majorelle Blue içeren bir resim&#10;&#10;Yapay zeka tarafından oluşturulmuş içerik yanlış olabilir.">
                <a:extLst>
                  <a:ext uri="{FF2B5EF4-FFF2-40B4-BE49-F238E27FC236}">
                    <a16:creationId xmlns:a16="http://schemas.microsoft.com/office/drawing/2014/main" id="{6FE7D20E-12AC-FD3D-E5D5-AAC5D1CA9037}"/>
                  </a:ext>
                </a:extLst>
              </p:cNvPr>
              <p:cNvPicPr>
                <a:picLocks noChangeAspect="1"/>
              </p:cNvPicPr>
              <p:nvPr/>
            </p:nvPicPr>
            <p:blipFill>
              <a:blip r:embed="rId7"/>
              <a:stretch>
                <a:fillRect/>
              </a:stretch>
            </p:blipFill>
            <p:spPr>
              <a:xfrm>
                <a:off x="7628416" y="276639"/>
                <a:ext cx="357346" cy="1932103"/>
              </a:xfrm>
              <a:prstGeom prst="rect">
                <a:avLst/>
              </a:prstGeom>
            </p:spPr>
          </p:pic>
        </p:grpSp>
      </p:grpSp>
      <p:pic>
        <p:nvPicPr>
          <p:cNvPr id="1036" name="Picture 12" descr="Severim kır atı bir de güzeli…">
            <a:extLst>
              <a:ext uri="{FF2B5EF4-FFF2-40B4-BE49-F238E27FC236}">
                <a16:creationId xmlns:a16="http://schemas.microsoft.com/office/drawing/2014/main" id="{AD2EEB86-845B-A896-5436-9F6834AD38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63292" y="3405971"/>
            <a:ext cx="4365083" cy="286458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Tuğrul Kuşu Efsanesi (Simurg)">
            <a:extLst>
              <a:ext uri="{FF2B5EF4-FFF2-40B4-BE49-F238E27FC236}">
                <a16:creationId xmlns:a16="http://schemas.microsoft.com/office/drawing/2014/main" id="{8364CDD4-7EF3-5C23-BA86-ADEEEF5BFCE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7253" y="3413406"/>
            <a:ext cx="3546630" cy="2864585"/>
          </a:xfrm>
          <a:prstGeom prst="rect">
            <a:avLst/>
          </a:prstGeom>
          <a:noFill/>
          <a:extLst>
            <a:ext uri="{909E8E84-426E-40DD-AFC4-6F175D3DCCD1}">
              <a14:hiddenFill xmlns:a14="http://schemas.microsoft.com/office/drawing/2010/main">
                <a:solidFill>
                  <a:srgbClr val="FFFFFF"/>
                </a:solidFill>
              </a14:hiddenFill>
            </a:ext>
          </a:extLst>
        </p:spPr>
      </p:pic>
      <p:sp>
        <p:nvSpPr>
          <p:cNvPr id="5" name="İçerik Yer Tutucusu 4">
            <a:extLst>
              <a:ext uri="{FF2B5EF4-FFF2-40B4-BE49-F238E27FC236}">
                <a16:creationId xmlns:a16="http://schemas.microsoft.com/office/drawing/2014/main" id="{6117EFDD-1F10-DD21-FA82-F919AABF01E5}"/>
              </a:ext>
            </a:extLst>
          </p:cNvPr>
          <p:cNvSpPr>
            <a:spLocks noGrp="1"/>
          </p:cNvSpPr>
          <p:nvPr>
            <p:ph idx="1"/>
          </p:nvPr>
        </p:nvSpPr>
        <p:spPr>
          <a:xfrm>
            <a:off x="271108" y="3429000"/>
            <a:ext cx="11591366" cy="2864585"/>
          </a:xfrm>
          <a:solidFill>
            <a:schemeClr val="accent4">
              <a:lumMod val="75000"/>
              <a:alpha val="79000"/>
            </a:schemeClr>
          </a:solidFill>
          <a:scene3d>
            <a:camera prst="orthographicFront"/>
            <a:lightRig rig="threePt" dir="t"/>
          </a:scene3d>
          <a:sp3d>
            <a:bevelT prst="angle"/>
            <a:bevelB w="101600" prst="riblet"/>
          </a:sp3d>
        </p:spPr>
        <p:txBody>
          <a:bodyPr>
            <a:noAutofit/>
          </a:bodyPr>
          <a:lstStyle/>
          <a:p>
            <a:pPr marL="1136650" indent="-635000" algn="just">
              <a:lnSpc>
                <a:spcPct val="150000"/>
              </a:lnSpc>
              <a:spcBef>
                <a:spcPts val="0"/>
              </a:spcBef>
              <a:buFont typeface="Wingdings" pitchFamily="2" charset="2"/>
              <a:buChar char="q"/>
            </a:pPr>
            <a:r>
              <a:rPr lang="tr-TR" b="1" dirty="0">
                <a:solidFill>
                  <a:schemeClr val="bg1"/>
                </a:solidFill>
              </a:rPr>
              <a:t>SİYASİ PARTİLER DEMOKRASİNİN VAZGEÇİLMEZ UNSURUDUR.</a:t>
            </a:r>
          </a:p>
          <a:p>
            <a:pPr marL="1136650" indent="-635000" algn="just">
              <a:lnSpc>
                <a:spcPct val="150000"/>
              </a:lnSpc>
              <a:spcBef>
                <a:spcPts val="0"/>
              </a:spcBef>
              <a:buFont typeface="Wingdings" pitchFamily="2" charset="2"/>
              <a:buChar char="q"/>
            </a:pPr>
            <a:r>
              <a:rPr lang="tr-TR" b="1" dirty="0">
                <a:solidFill>
                  <a:srgbClr val="FFFF00"/>
                </a:solidFill>
              </a:rPr>
              <a:t>SİYASİ PARTİLERDE ETKİLİ BİR LİDERLİK VE KULLANILAN MODERN İLETİŞİM TEKNOLOJİLERİ ÇOK NİTELİKLİ BİR DEVLET YÖNETİMİNİN KURULMASINI SAĞLAYABİLECEKTİR. </a:t>
            </a:r>
            <a:endParaRPr lang="tr-TR" sz="3200" b="1" dirty="0">
              <a:solidFill>
                <a:srgbClr val="FFFF00"/>
              </a:solidFill>
            </a:endParaRPr>
          </a:p>
        </p:txBody>
      </p:sp>
    </p:spTree>
    <p:extLst>
      <p:ext uri="{BB962C8B-B14F-4D97-AF65-F5344CB8AC3E}">
        <p14:creationId xmlns:p14="http://schemas.microsoft.com/office/powerpoint/2010/main" val="12216177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164103D-1F06-7C12-A212-962666171FF8}"/>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2379B55-0C94-C62C-9939-1B10050A3E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32FA9909-45D8-6899-5B8A-BC09BBB640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20">
            <a:extLst>
              <a:ext uri="{FF2B5EF4-FFF2-40B4-BE49-F238E27FC236}">
                <a16:creationId xmlns:a16="http://schemas.microsoft.com/office/drawing/2014/main" id="{F37E002A-DD9A-DD27-EAF2-F5DB933547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22">
            <a:extLst>
              <a:ext uri="{FF2B5EF4-FFF2-40B4-BE49-F238E27FC236}">
                <a16:creationId xmlns:a16="http://schemas.microsoft.com/office/drawing/2014/main" id="{8D3AE212-5D8F-1C79-842B-01AD276719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Rectangle 24">
            <a:extLst>
              <a:ext uri="{FF2B5EF4-FFF2-40B4-BE49-F238E27FC236}">
                <a16:creationId xmlns:a16="http://schemas.microsoft.com/office/drawing/2014/main" id="{1FB213B2-C969-7275-9486-45E5DDC97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Dikdörtgen 15">
            <a:extLst>
              <a:ext uri="{FF2B5EF4-FFF2-40B4-BE49-F238E27FC236}">
                <a16:creationId xmlns:a16="http://schemas.microsoft.com/office/drawing/2014/main" id="{A9DC902D-687D-698A-9A97-E46815BD3E1C}"/>
              </a:ext>
            </a:extLst>
          </p:cNvPr>
          <p:cNvSpPr/>
          <p:nvPr/>
        </p:nvSpPr>
        <p:spPr>
          <a:xfrm>
            <a:off x="2581834" y="15060"/>
            <a:ext cx="6457696" cy="1553843"/>
          </a:xfrm>
          <a:prstGeom prst="rect">
            <a:avLst/>
          </a:prstGeom>
          <a:solidFill>
            <a:srgbClr val="060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2" name="Grup 21">
            <a:extLst>
              <a:ext uri="{FF2B5EF4-FFF2-40B4-BE49-F238E27FC236}">
                <a16:creationId xmlns:a16="http://schemas.microsoft.com/office/drawing/2014/main" id="{A6AE7A73-814B-2B1F-7D65-5011CFEEC396}"/>
              </a:ext>
            </a:extLst>
          </p:cNvPr>
          <p:cNvGrpSpPr/>
          <p:nvPr/>
        </p:nvGrpSpPr>
        <p:grpSpPr>
          <a:xfrm>
            <a:off x="0" y="92876"/>
            <a:ext cx="12192000" cy="2299855"/>
            <a:chOff x="0" y="92876"/>
            <a:chExt cx="12192000" cy="2299855"/>
          </a:xfrm>
        </p:grpSpPr>
        <p:grpSp>
          <p:nvGrpSpPr>
            <p:cNvPr id="24" name="Grup 23">
              <a:extLst>
                <a:ext uri="{FF2B5EF4-FFF2-40B4-BE49-F238E27FC236}">
                  <a16:creationId xmlns:a16="http://schemas.microsoft.com/office/drawing/2014/main" id="{1B512D19-44D8-E5DD-205F-B24B9F379FDD}"/>
                </a:ext>
              </a:extLst>
            </p:cNvPr>
            <p:cNvGrpSpPr/>
            <p:nvPr/>
          </p:nvGrpSpPr>
          <p:grpSpPr>
            <a:xfrm>
              <a:off x="0" y="92876"/>
              <a:ext cx="12192000" cy="2299855"/>
              <a:chOff x="0" y="92876"/>
              <a:chExt cx="12192000" cy="2299855"/>
            </a:xfrm>
          </p:grpSpPr>
          <p:sp>
            <p:nvSpPr>
              <p:cNvPr id="29" name="Dikdörtgen 28">
                <a:extLst>
                  <a:ext uri="{FF2B5EF4-FFF2-40B4-BE49-F238E27FC236}">
                    <a16:creationId xmlns:a16="http://schemas.microsoft.com/office/drawing/2014/main" id="{5A3C80B2-13B8-632D-A5EA-8CA220591105}"/>
                  </a:ext>
                </a:extLst>
              </p:cNvPr>
              <p:cNvSpPr/>
              <p:nvPr/>
            </p:nvSpPr>
            <p:spPr>
              <a:xfrm>
                <a:off x="0" y="92876"/>
                <a:ext cx="12192000" cy="2299855"/>
              </a:xfrm>
              <a:prstGeom prst="rect">
                <a:avLst/>
              </a:prstGeom>
              <a:solidFill>
                <a:schemeClr val="bg1"/>
              </a:solidFill>
              <a:ln w="50800" cmpd="thickThin"/>
              <a:scene3d>
                <a:camera prst="orthographicFront"/>
                <a:lightRig rig="threePt" dir="t"/>
              </a:scene3d>
              <a:sp3d>
                <a:bevelB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0" name="Picture 12" descr="Türkiye-Kazakistan diplomatik ilişkilerinin 29'uncu yılı ...">
                <a:extLst>
                  <a:ext uri="{FF2B5EF4-FFF2-40B4-BE49-F238E27FC236}">
                    <a16:creationId xmlns:a16="http://schemas.microsoft.com/office/drawing/2014/main" id="{9DA95BC7-3F6E-FDFF-E087-036B95E29B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8145" y="295519"/>
                <a:ext cx="3808875" cy="1913223"/>
              </a:xfrm>
              <a:prstGeom prst="rect">
                <a:avLst/>
              </a:prstGeom>
              <a:noFill/>
              <a:scene3d>
                <a:camera prst="orthographicFront"/>
                <a:lightRig rig="threePt" dir="t"/>
              </a:scene3d>
              <a:sp3d>
                <a:bevelB prst="angle"/>
              </a:sp3d>
              <a:extLst>
                <a:ext uri="{909E8E84-426E-40DD-AFC4-6F175D3DCCD1}">
                  <a14:hiddenFill xmlns:a14="http://schemas.microsoft.com/office/drawing/2010/main">
                    <a:solidFill>
                      <a:srgbClr val="FFFFFF"/>
                    </a:solidFill>
                  </a14:hiddenFill>
                </a:ext>
              </a:extLst>
            </p:spPr>
          </p:pic>
          <p:pic>
            <p:nvPicPr>
              <p:cNvPr id="31" name="Resim 30">
                <a:extLst>
                  <a:ext uri="{FF2B5EF4-FFF2-40B4-BE49-F238E27FC236}">
                    <a16:creationId xmlns:a16="http://schemas.microsoft.com/office/drawing/2014/main" id="{F7C0EF90-3F3D-D2B9-A53A-29DA10ADF03F}"/>
                  </a:ext>
                </a:extLst>
              </p:cNvPr>
              <p:cNvPicPr>
                <a:picLocks noChangeAspect="1"/>
              </p:cNvPicPr>
              <p:nvPr/>
            </p:nvPicPr>
            <p:blipFill>
              <a:blip r:embed="rId4"/>
              <a:srcRect t="24381" b="31154"/>
              <a:stretch>
                <a:fillRect/>
              </a:stretch>
            </p:blipFill>
            <p:spPr>
              <a:xfrm>
                <a:off x="38313" y="286081"/>
                <a:ext cx="4133333" cy="1922662"/>
              </a:xfrm>
              <a:prstGeom prst="rect">
                <a:avLst/>
              </a:prstGeom>
              <a:solidFill>
                <a:srgbClr val="060751"/>
              </a:solidFill>
              <a:scene3d>
                <a:camera prst="orthographicFront"/>
                <a:lightRig rig="threePt" dir="t"/>
              </a:scene3d>
              <a:sp3d>
                <a:bevelB prst="angle"/>
              </a:sp3d>
            </p:spPr>
          </p:pic>
        </p:grpSp>
        <p:grpSp>
          <p:nvGrpSpPr>
            <p:cNvPr id="26" name="Grup 25">
              <a:extLst>
                <a:ext uri="{FF2B5EF4-FFF2-40B4-BE49-F238E27FC236}">
                  <a16:creationId xmlns:a16="http://schemas.microsoft.com/office/drawing/2014/main" id="{FB06E6B8-FB47-8711-3E04-98B86304AA6C}"/>
                </a:ext>
              </a:extLst>
            </p:cNvPr>
            <p:cNvGrpSpPr/>
            <p:nvPr/>
          </p:nvGrpSpPr>
          <p:grpSpPr>
            <a:xfrm>
              <a:off x="7766440" y="276639"/>
              <a:ext cx="4421855" cy="1932104"/>
              <a:chOff x="7628416" y="276639"/>
              <a:chExt cx="4421855" cy="1932104"/>
            </a:xfrm>
          </p:grpSpPr>
          <p:pic>
            <p:nvPicPr>
              <p:cNvPr id="27" name="Resim 26" descr="daire, tasarım, sanat, taslak içeren bir resim&#10;&#10;Yapay zeka tarafından oluşturulmuş içerik yanlış olabilir.">
                <a:extLst>
                  <a:ext uri="{FF2B5EF4-FFF2-40B4-BE49-F238E27FC236}">
                    <a16:creationId xmlns:a16="http://schemas.microsoft.com/office/drawing/2014/main" id="{0750B05D-2D6C-9CAB-90D6-8445D985FA36}"/>
                  </a:ext>
                </a:extLst>
              </p:cNvPr>
              <p:cNvPicPr>
                <a:picLocks noChangeAspect="1"/>
              </p:cNvPicPr>
              <p:nvPr/>
            </p:nvPicPr>
            <p:blipFill>
              <a:blip r:embed="rId5"/>
              <a:stretch>
                <a:fillRect/>
              </a:stretch>
            </p:blipFill>
            <p:spPr>
              <a:xfrm>
                <a:off x="7984016" y="276640"/>
                <a:ext cx="4066255" cy="1932103"/>
              </a:xfrm>
              <a:prstGeom prst="rect">
                <a:avLst/>
              </a:prstGeom>
              <a:scene3d>
                <a:camera prst="orthographicFront"/>
                <a:lightRig rig="threePt" dir="t"/>
              </a:scene3d>
              <a:sp3d>
                <a:bevelB prst="angle"/>
              </a:sp3d>
            </p:spPr>
          </p:pic>
          <p:pic>
            <p:nvPicPr>
              <p:cNvPr id="28" name="Resim 27" descr="mavi, meneviş mavisi, ekran görüntüsü, Majorelle Blue içeren bir resim&#10;&#10;Yapay zeka tarafından oluşturulmuş içerik yanlış olabilir.">
                <a:extLst>
                  <a:ext uri="{FF2B5EF4-FFF2-40B4-BE49-F238E27FC236}">
                    <a16:creationId xmlns:a16="http://schemas.microsoft.com/office/drawing/2014/main" id="{DB2C50EF-93E3-8A8D-610D-BCC546626520}"/>
                  </a:ext>
                </a:extLst>
              </p:cNvPr>
              <p:cNvPicPr>
                <a:picLocks noChangeAspect="1"/>
              </p:cNvPicPr>
              <p:nvPr/>
            </p:nvPicPr>
            <p:blipFill>
              <a:blip r:embed="rId6"/>
              <a:stretch>
                <a:fillRect/>
              </a:stretch>
            </p:blipFill>
            <p:spPr>
              <a:xfrm>
                <a:off x="7628416" y="276639"/>
                <a:ext cx="357346" cy="1932103"/>
              </a:xfrm>
              <a:prstGeom prst="rect">
                <a:avLst/>
              </a:prstGeom>
            </p:spPr>
          </p:pic>
        </p:grpSp>
      </p:grpSp>
      <p:sp>
        <p:nvSpPr>
          <p:cNvPr id="4" name="Dikdörtgen 3">
            <a:extLst>
              <a:ext uri="{FF2B5EF4-FFF2-40B4-BE49-F238E27FC236}">
                <a16:creationId xmlns:a16="http://schemas.microsoft.com/office/drawing/2014/main" id="{1539AB35-1186-13AA-671E-F57BE5E2F5D1}"/>
              </a:ext>
            </a:extLst>
          </p:cNvPr>
          <p:cNvSpPr/>
          <p:nvPr/>
        </p:nvSpPr>
        <p:spPr>
          <a:xfrm>
            <a:off x="38313" y="2392731"/>
            <a:ext cx="12149982" cy="4450209"/>
          </a:xfrm>
          <a:prstGeom prst="rect">
            <a:avLst/>
          </a:prstGeom>
          <a:solidFill>
            <a:srgbClr val="060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8" name="Group 7">
            <a:extLst>
              <a:ext uri="{FF2B5EF4-FFF2-40B4-BE49-F238E27FC236}">
                <a16:creationId xmlns:a16="http://schemas.microsoft.com/office/drawing/2014/main" id="{A1F5CBFC-9143-D328-F1B3-28F57C899DF6}"/>
              </a:ext>
            </a:extLst>
          </p:cNvPr>
          <p:cNvGrpSpPr/>
          <p:nvPr/>
        </p:nvGrpSpPr>
        <p:grpSpPr>
          <a:xfrm>
            <a:off x="34608" y="2369477"/>
            <a:ext cx="12153687" cy="4473463"/>
            <a:chOff x="34608" y="2369477"/>
            <a:chExt cx="12153687" cy="4473463"/>
          </a:xfrm>
        </p:grpSpPr>
        <p:pic>
          <p:nvPicPr>
            <p:cNvPr id="7" name="Picture 6">
              <a:extLst>
                <a:ext uri="{FF2B5EF4-FFF2-40B4-BE49-F238E27FC236}">
                  <a16:creationId xmlns:a16="http://schemas.microsoft.com/office/drawing/2014/main" id="{DC3D0CBF-01FE-F541-C5C9-B64468D7A867}"/>
                </a:ext>
              </a:extLst>
            </p:cNvPr>
            <p:cNvPicPr>
              <a:picLocks noChangeAspect="1"/>
            </p:cNvPicPr>
            <p:nvPr/>
          </p:nvPicPr>
          <p:blipFill>
            <a:blip r:embed="rId7"/>
            <a:stretch>
              <a:fillRect/>
            </a:stretch>
          </p:blipFill>
          <p:spPr>
            <a:xfrm>
              <a:off x="34608" y="2369477"/>
              <a:ext cx="7678479" cy="4450209"/>
            </a:xfrm>
            <a:prstGeom prst="rect">
              <a:avLst/>
            </a:prstGeom>
          </p:spPr>
        </p:pic>
        <p:pic>
          <p:nvPicPr>
            <p:cNvPr id="3" name="Picture 2">
              <a:extLst>
                <a:ext uri="{FF2B5EF4-FFF2-40B4-BE49-F238E27FC236}">
                  <a16:creationId xmlns:a16="http://schemas.microsoft.com/office/drawing/2014/main" id="{CD369A19-83F8-E7F1-AC6A-A4F4F04BE29D}"/>
                </a:ext>
              </a:extLst>
            </p:cNvPr>
            <p:cNvPicPr>
              <a:picLocks noChangeAspect="1"/>
            </p:cNvPicPr>
            <p:nvPr/>
          </p:nvPicPr>
          <p:blipFill>
            <a:blip r:embed="rId8"/>
            <a:stretch>
              <a:fillRect/>
            </a:stretch>
          </p:blipFill>
          <p:spPr>
            <a:xfrm>
              <a:off x="7732243" y="2386888"/>
              <a:ext cx="4456052" cy="4456052"/>
            </a:xfrm>
            <a:prstGeom prst="rect">
              <a:avLst/>
            </a:prstGeom>
          </p:spPr>
        </p:pic>
      </p:grpSp>
      <p:sp>
        <p:nvSpPr>
          <p:cNvPr id="5" name="İçerik Yer Tutucusu 4">
            <a:extLst>
              <a:ext uri="{FF2B5EF4-FFF2-40B4-BE49-F238E27FC236}">
                <a16:creationId xmlns:a16="http://schemas.microsoft.com/office/drawing/2014/main" id="{BF357A30-81DB-9B08-62F3-DBE78DAD34BE}"/>
              </a:ext>
            </a:extLst>
          </p:cNvPr>
          <p:cNvSpPr>
            <a:spLocks noGrp="1"/>
          </p:cNvSpPr>
          <p:nvPr>
            <p:ph idx="1"/>
          </p:nvPr>
        </p:nvSpPr>
        <p:spPr>
          <a:xfrm>
            <a:off x="372485" y="4817660"/>
            <a:ext cx="11481638" cy="1947464"/>
          </a:xfrm>
          <a:solidFill>
            <a:srgbClr val="060751">
              <a:alpha val="63000"/>
            </a:srgbClr>
          </a:solidFill>
          <a:effectLst>
            <a:softEdge rad="0"/>
          </a:effectLst>
          <a:scene3d>
            <a:camera prst="orthographicFront"/>
            <a:lightRig rig="threePt" dir="t"/>
          </a:scene3d>
          <a:sp3d>
            <a:bevelB prst="angle"/>
          </a:sp3d>
        </p:spPr>
        <p:txBody>
          <a:bodyPr anchor="ctr">
            <a:noAutofit/>
          </a:bodyPr>
          <a:lstStyle/>
          <a:p>
            <a:pPr marL="581025" indent="-528638" algn="just">
              <a:lnSpc>
                <a:spcPct val="150000"/>
              </a:lnSpc>
              <a:spcBef>
                <a:spcPts val="0"/>
              </a:spcBef>
              <a:buFont typeface="Wingdings" pitchFamily="2" charset="2"/>
              <a:buChar char="q"/>
            </a:pPr>
            <a:r>
              <a:rPr lang="tr-TR" sz="1800" b="1" dirty="0">
                <a:solidFill>
                  <a:schemeClr val="bg1"/>
                </a:solidFill>
              </a:rPr>
              <a:t>LİDERİN SÖYLEDİKLERİ KADAR </a:t>
            </a:r>
            <a:r>
              <a:rPr lang="tr-TR" sz="1800" b="1" dirty="0">
                <a:solidFill>
                  <a:srgbClr val="00FDFF"/>
                </a:solidFill>
              </a:rPr>
              <a:t>NASIL SÖYLEDİĞİ, NE ZAMAN VE KİME SÖYLEDİĞİ, HANGİ ARAÇLARI KULLANDIĞI VE NE TÜR BİR İLİŞKİ DİLİ KURDUĞU </a:t>
            </a:r>
            <a:r>
              <a:rPr lang="tr-TR" sz="1800" b="1" dirty="0">
                <a:solidFill>
                  <a:schemeClr val="bg1"/>
                </a:solidFill>
              </a:rPr>
              <a:t>DA EN AZ İLETİLEN İÇERİK KADAR ÖNEMLİDİR. </a:t>
            </a:r>
          </a:p>
          <a:p>
            <a:pPr marL="581025" indent="-528638" algn="just">
              <a:lnSpc>
                <a:spcPct val="150000"/>
              </a:lnSpc>
              <a:spcBef>
                <a:spcPts val="0"/>
              </a:spcBef>
              <a:buFont typeface="Wingdings" pitchFamily="2" charset="2"/>
              <a:buChar char="q"/>
            </a:pPr>
            <a:r>
              <a:rPr lang="tr-TR" sz="1800" b="1" dirty="0">
                <a:solidFill>
                  <a:schemeClr val="bg1"/>
                </a:solidFill>
              </a:rPr>
              <a:t>BU NEDENLE İLETİŞİM, SADECE TEKNİK BİR BECERİ DEĞİL, AYNI ZAMANDA </a:t>
            </a:r>
            <a:r>
              <a:rPr lang="tr-TR" sz="1800" b="1" dirty="0">
                <a:solidFill>
                  <a:srgbClr val="FFFF00"/>
                </a:solidFill>
              </a:rPr>
              <a:t>DUYGUSAL ZEKÂ, EMPATİ VE STRATEJİK FARKINDALIK</a:t>
            </a:r>
            <a:r>
              <a:rPr lang="tr-TR" sz="1800" b="1" dirty="0">
                <a:solidFill>
                  <a:schemeClr val="bg1"/>
                </a:solidFill>
              </a:rPr>
              <a:t> GEREKTİREN BÜTÜNSEL BİR YETKİNLİK OLARAK DEĞERLENDİRİLMELİDİR. </a:t>
            </a:r>
          </a:p>
        </p:txBody>
      </p:sp>
    </p:spTree>
    <p:extLst>
      <p:ext uri="{BB962C8B-B14F-4D97-AF65-F5344CB8AC3E}">
        <p14:creationId xmlns:p14="http://schemas.microsoft.com/office/powerpoint/2010/main" val="24114141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40000"/>
          </a:schemeClr>
        </a:solidFill>
        <a:effectLst/>
      </p:bgPr>
    </p:bg>
    <p:spTree>
      <p:nvGrpSpPr>
        <p:cNvPr id="1" name="">
          <a:extLst>
            <a:ext uri="{FF2B5EF4-FFF2-40B4-BE49-F238E27FC236}">
              <a16:creationId xmlns:a16="http://schemas.microsoft.com/office/drawing/2014/main" id="{91A1F701-1621-E1C8-E66E-4174AFBDD773}"/>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5F45CD4-BBED-EBEB-5183-6AB9E3F13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0C410136-EF3A-65C2-66CC-C09E7D529A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20">
            <a:extLst>
              <a:ext uri="{FF2B5EF4-FFF2-40B4-BE49-F238E27FC236}">
                <a16:creationId xmlns:a16="http://schemas.microsoft.com/office/drawing/2014/main" id="{20D074EF-F067-2337-0253-2AE7DE74C0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22">
            <a:extLst>
              <a:ext uri="{FF2B5EF4-FFF2-40B4-BE49-F238E27FC236}">
                <a16:creationId xmlns:a16="http://schemas.microsoft.com/office/drawing/2014/main" id="{033EC580-F202-05A2-64D2-EA98E532AE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Rectangle 24">
            <a:extLst>
              <a:ext uri="{FF2B5EF4-FFF2-40B4-BE49-F238E27FC236}">
                <a16:creationId xmlns:a16="http://schemas.microsoft.com/office/drawing/2014/main" id="{F3ADB8D7-BEF9-5596-E45A-A3023216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Dikdörtgen 15">
            <a:extLst>
              <a:ext uri="{FF2B5EF4-FFF2-40B4-BE49-F238E27FC236}">
                <a16:creationId xmlns:a16="http://schemas.microsoft.com/office/drawing/2014/main" id="{A50E34E5-65A4-B7A6-F062-2CEB9288856E}"/>
              </a:ext>
            </a:extLst>
          </p:cNvPr>
          <p:cNvSpPr/>
          <p:nvPr/>
        </p:nvSpPr>
        <p:spPr>
          <a:xfrm>
            <a:off x="2581834" y="15060"/>
            <a:ext cx="6457696" cy="1553843"/>
          </a:xfrm>
          <a:prstGeom prst="rect">
            <a:avLst/>
          </a:prstGeom>
          <a:solidFill>
            <a:srgbClr val="060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2" name="Grup 21">
            <a:extLst>
              <a:ext uri="{FF2B5EF4-FFF2-40B4-BE49-F238E27FC236}">
                <a16:creationId xmlns:a16="http://schemas.microsoft.com/office/drawing/2014/main" id="{3454D04D-5776-BFA5-1FC6-F6CC64B53530}"/>
              </a:ext>
            </a:extLst>
          </p:cNvPr>
          <p:cNvGrpSpPr/>
          <p:nvPr/>
        </p:nvGrpSpPr>
        <p:grpSpPr>
          <a:xfrm>
            <a:off x="38313" y="15060"/>
            <a:ext cx="12192000" cy="2299855"/>
            <a:chOff x="0" y="92876"/>
            <a:chExt cx="12192000" cy="2299855"/>
          </a:xfrm>
        </p:grpSpPr>
        <p:grpSp>
          <p:nvGrpSpPr>
            <p:cNvPr id="24" name="Grup 23">
              <a:extLst>
                <a:ext uri="{FF2B5EF4-FFF2-40B4-BE49-F238E27FC236}">
                  <a16:creationId xmlns:a16="http://schemas.microsoft.com/office/drawing/2014/main" id="{7C3CDCE1-3E94-94D2-211F-0182B4E1C211}"/>
                </a:ext>
              </a:extLst>
            </p:cNvPr>
            <p:cNvGrpSpPr/>
            <p:nvPr/>
          </p:nvGrpSpPr>
          <p:grpSpPr>
            <a:xfrm>
              <a:off x="0" y="92876"/>
              <a:ext cx="12192000" cy="2299855"/>
              <a:chOff x="0" y="92876"/>
              <a:chExt cx="12192000" cy="2299855"/>
            </a:xfrm>
          </p:grpSpPr>
          <p:sp>
            <p:nvSpPr>
              <p:cNvPr id="29" name="Dikdörtgen 28">
                <a:extLst>
                  <a:ext uri="{FF2B5EF4-FFF2-40B4-BE49-F238E27FC236}">
                    <a16:creationId xmlns:a16="http://schemas.microsoft.com/office/drawing/2014/main" id="{5F8FCBCC-F11A-E21B-40AE-A0953959D3F0}"/>
                  </a:ext>
                </a:extLst>
              </p:cNvPr>
              <p:cNvSpPr/>
              <p:nvPr/>
            </p:nvSpPr>
            <p:spPr>
              <a:xfrm>
                <a:off x="0" y="92876"/>
                <a:ext cx="12192000" cy="2299855"/>
              </a:xfrm>
              <a:prstGeom prst="rect">
                <a:avLst/>
              </a:prstGeom>
              <a:solidFill>
                <a:schemeClr val="bg1"/>
              </a:solidFill>
              <a:ln w="50800" cmpd="thickThin"/>
              <a:scene3d>
                <a:camera prst="orthographicFront"/>
                <a:lightRig rig="threePt" dir="t"/>
              </a:scene3d>
              <a:sp3d>
                <a:bevelB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0" name="Picture 12" descr="Türkiye-Kazakistan diplomatik ilişkilerinin 29'uncu yılı ...">
                <a:extLst>
                  <a:ext uri="{FF2B5EF4-FFF2-40B4-BE49-F238E27FC236}">
                    <a16:creationId xmlns:a16="http://schemas.microsoft.com/office/drawing/2014/main" id="{337794A4-BB51-6E77-9AE1-6E19F5839C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8145" y="295519"/>
                <a:ext cx="3808875" cy="1913223"/>
              </a:xfrm>
              <a:prstGeom prst="rect">
                <a:avLst/>
              </a:prstGeom>
              <a:noFill/>
              <a:scene3d>
                <a:camera prst="orthographicFront"/>
                <a:lightRig rig="threePt" dir="t"/>
              </a:scene3d>
              <a:sp3d>
                <a:bevelB prst="angle"/>
              </a:sp3d>
              <a:extLst>
                <a:ext uri="{909E8E84-426E-40DD-AFC4-6F175D3DCCD1}">
                  <a14:hiddenFill xmlns:a14="http://schemas.microsoft.com/office/drawing/2010/main">
                    <a:solidFill>
                      <a:srgbClr val="FFFFFF"/>
                    </a:solidFill>
                  </a14:hiddenFill>
                </a:ext>
              </a:extLst>
            </p:spPr>
          </p:pic>
          <p:pic>
            <p:nvPicPr>
              <p:cNvPr id="31" name="Resim 30">
                <a:extLst>
                  <a:ext uri="{FF2B5EF4-FFF2-40B4-BE49-F238E27FC236}">
                    <a16:creationId xmlns:a16="http://schemas.microsoft.com/office/drawing/2014/main" id="{095733A2-9AE8-B6DD-6BC5-FB9AC2D4E7E1}"/>
                  </a:ext>
                </a:extLst>
              </p:cNvPr>
              <p:cNvPicPr>
                <a:picLocks noChangeAspect="1"/>
              </p:cNvPicPr>
              <p:nvPr/>
            </p:nvPicPr>
            <p:blipFill>
              <a:blip r:embed="rId4"/>
              <a:srcRect t="24381" b="31154"/>
              <a:stretch>
                <a:fillRect/>
              </a:stretch>
            </p:blipFill>
            <p:spPr>
              <a:xfrm>
                <a:off x="38313" y="286081"/>
                <a:ext cx="4133333" cy="1922662"/>
              </a:xfrm>
              <a:prstGeom prst="rect">
                <a:avLst/>
              </a:prstGeom>
              <a:solidFill>
                <a:srgbClr val="060751"/>
              </a:solidFill>
              <a:scene3d>
                <a:camera prst="orthographicFront"/>
                <a:lightRig rig="threePt" dir="t"/>
              </a:scene3d>
              <a:sp3d>
                <a:bevelB prst="angle"/>
              </a:sp3d>
            </p:spPr>
          </p:pic>
        </p:grpSp>
        <p:grpSp>
          <p:nvGrpSpPr>
            <p:cNvPr id="26" name="Grup 25">
              <a:extLst>
                <a:ext uri="{FF2B5EF4-FFF2-40B4-BE49-F238E27FC236}">
                  <a16:creationId xmlns:a16="http://schemas.microsoft.com/office/drawing/2014/main" id="{00DFC5D8-5CF2-87DF-1480-FE1273A22F77}"/>
                </a:ext>
              </a:extLst>
            </p:cNvPr>
            <p:cNvGrpSpPr/>
            <p:nvPr/>
          </p:nvGrpSpPr>
          <p:grpSpPr>
            <a:xfrm>
              <a:off x="7766440" y="276639"/>
              <a:ext cx="4421855" cy="1932104"/>
              <a:chOff x="7628416" y="276639"/>
              <a:chExt cx="4421855" cy="1932104"/>
            </a:xfrm>
          </p:grpSpPr>
          <p:pic>
            <p:nvPicPr>
              <p:cNvPr id="27" name="Resim 26" descr="daire, tasarım, sanat, taslak içeren bir resim&#10;&#10;Yapay zeka tarafından oluşturulmuş içerik yanlış olabilir.">
                <a:extLst>
                  <a:ext uri="{FF2B5EF4-FFF2-40B4-BE49-F238E27FC236}">
                    <a16:creationId xmlns:a16="http://schemas.microsoft.com/office/drawing/2014/main" id="{FE690B85-55CF-69DD-6693-A43E76D5C606}"/>
                  </a:ext>
                </a:extLst>
              </p:cNvPr>
              <p:cNvPicPr>
                <a:picLocks noChangeAspect="1"/>
              </p:cNvPicPr>
              <p:nvPr/>
            </p:nvPicPr>
            <p:blipFill>
              <a:blip r:embed="rId5"/>
              <a:stretch>
                <a:fillRect/>
              </a:stretch>
            </p:blipFill>
            <p:spPr>
              <a:xfrm>
                <a:off x="7984016" y="276640"/>
                <a:ext cx="4066255" cy="1932103"/>
              </a:xfrm>
              <a:prstGeom prst="rect">
                <a:avLst/>
              </a:prstGeom>
              <a:scene3d>
                <a:camera prst="orthographicFront"/>
                <a:lightRig rig="threePt" dir="t"/>
              </a:scene3d>
              <a:sp3d>
                <a:bevelB prst="angle"/>
              </a:sp3d>
            </p:spPr>
          </p:pic>
          <p:pic>
            <p:nvPicPr>
              <p:cNvPr id="28" name="Resim 27" descr="mavi, meneviş mavisi, ekran görüntüsü, Majorelle Blue içeren bir resim&#10;&#10;Yapay zeka tarafından oluşturulmuş içerik yanlış olabilir.">
                <a:extLst>
                  <a:ext uri="{FF2B5EF4-FFF2-40B4-BE49-F238E27FC236}">
                    <a16:creationId xmlns:a16="http://schemas.microsoft.com/office/drawing/2014/main" id="{A8D70813-BE71-E624-41F0-8C86D574417A}"/>
                  </a:ext>
                </a:extLst>
              </p:cNvPr>
              <p:cNvPicPr>
                <a:picLocks noChangeAspect="1"/>
              </p:cNvPicPr>
              <p:nvPr/>
            </p:nvPicPr>
            <p:blipFill>
              <a:blip r:embed="rId6"/>
              <a:stretch>
                <a:fillRect/>
              </a:stretch>
            </p:blipFill>
            <p:spPr>
              <a:xfrm>
                <a:off x="7628416" y="276639"/>
                <a:ext cx="357346" cy="1932103"/>
              </a:xfrm>
              <a:prstGeom prst="rect">
                <a:avLst/>
              </a:prstGeom>
            </p:spPr>
          </p:pic>
        </p:grpSp>
      </p:grpSp>
      <p:sp>
        <p:nvSpPr>
          <p:cNvPr id="4" name="Dikdörtgen 3">
            <a:extLst>
              <a:ext uri="{FF2B5EF4-FFF2-40B4-BE49-F238E27FC236}">
                <a16:creationId xmlns:a16="http://schemas.microsoft.com/office/drawing/2014/main" id="{ACCE7ACF-CA29-2732-CC0B-876DCE58E5B9}"/>
              </a:ext>
            </a:extLst>
          </p:cNvPr>
          <p:cNvSpPr/>
          <p:nvPr/>
        </p:nvSpPr>
        <p:spPr>
          <a:xfrm>
            <a:off x="38313" y="2333569"/>
            <a:ext cx="12149982" cy="4450209"/>
          </a:xfrm>
          <a:prstGeom prst="rect">
            <a:avLst/>
          </a:prstGeom>
          <a:solidFill>
            <a:srgbClr val="060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İçerik Yer Tutucusu 4">
            <a:extLst>
              <a:ext uri="{FF2B5EF4-FFF2-40B4-BE49-F238E27FC236}">
                <a16:creationId xmlns:a16="http://schemas.microsoft.com/office/drawing/2014/main" id="{19967381-619C-32C0-6C05-6056FBC20F37}"/>
              </a:ext>
            </a:extLst>
          </p:cNvPr>
          <p:cNvSpPr>
            <a:spLocks noGrp="1"/>
          </p:cNvSpPr>
          <p:nvPr>
            <p:ph idx="1"/>
          </p:nvPr>
        </p:nvSpPr>
        <p:spPr>
          <a:xfrm>
            <a:off x="402413" y="2517558"/>
            <a:ext cx="11387173" cy="3514752"/>
          </a:xfrm>
          <a:solidFill>
            <a:srgbClr val="060751">
              <a:alpha val="39092"/>
            </a:srgbClr>
          </a:solidFill>
          <a:effectLst>
            <a:softEdge rad="0"/>
          </a:effectLst>
          <a:scene3d>
            <a:camera prst="orthographicFront"/>
            <a:lightRig rig="threePt" dir="t"/>
          </a:scene3d>
          <a:sp3d>
            <a:bevelB prst="angle"/>
          </a:sp3d>
        </p:spPr>
        <p:txBody>
          <a:bodyPr anchor="ctr">
            <a:noAutofit/>
          </a:bodyPr>
          <a:lstStyle/>
          <a:p>
            <a:pPr marL="52387" indent="0" algn="just">
              <a:lnSpc>
                <a:spcPct val="150000"/>
              </a:lnSpc>
              <a:spcBef>
                <a:spcPts val="0"/>
              </a:spcBef>
              <a:buNone/>
            </a:pPr>
            <a:endParaRPr lang="tr-TR" sz="1800" b="1" dirty="0">
              <a:solidFill>
                <a:schemeClr val="bg1"/>
              </a:solidFill>
            </a:endParaRPr>
          </a:p>
          <a:p>
            <a:pPr marL="52387" indent="0" algn="just">
              <a:lnSpc>
                <a:spcPct val="120000"/>
              </a:lnSpc>
              <a:spcBef>
                <a:spcPts val="0"/>
              </a:spcBef>
              <a:buNone/>
            </a:pPr>
            <a:r>
              <a:rPr lang="tr-TR" sz="2400" b="1" dirty="0">
                <a:solidFill>
                  <a:srgbClr val="00FDFF"/>
                </a:solidFill>
              </a:rPr>
              <a:t>SONUÇ OLARAK;</a:t>
            </a:r>
          </a:p>
          <a:p>
            <a:pPr marL="581025" indent="-528638" algn="just">
              <a:lnSpc>
                <a:spcPct val="120000"/>
              </a:lnSpc>
              <a:spcBef>
                <a:spcPts val="0"/>
              </a:spcBef>
              <a:buFont typeface="Wingdings" pitchFamily="2" charset="2"/>
              <a:buChar char="q"/>
            </a:pPr>
            <a:r>
              <a:rPr lang="tr-TR" sz="2000" b="1" dirty="0">
                <a:solidFill>
                  <a:srgbClr val="FFFF00"/>
                </a:solidFill>
              </a:rPr>
              <a:t>LİDERLİK İLE İLETİŞİM </a:t>
            </a:r>
            <a:r>
              <a:rPr lang="tr-TR" sz="2000" b="1" dirty="0">
                <a:solidFill>
                  <a:schemeClr val="bg1"/>
                </a:solidFill>
              </a:rPr>
              <a:t>ARASINDA KURULAN GÜÇLÜ BAĞ, ÖRGÜTLERİN DEĞİŞİM VE BELİRSİZLİK ORTAMLARINDA DAHA DİRENÇLİ, ESNEK VE KATILIMCI YAPILAR GELİŞTİRMESİNİ MÜMKÜN KILMAKTADIR. </a:t>
            </a:r>
          </a:p>
          <a:p>
            <a:pPr marL="581025" indent="-528638" algn="just">
              <a:lnSpc>
                <a:spcPct val="120000"/>
              </a:lnSpc>
              <a:spcBef>
                <a:spcPts val="0"/>
              </a:spcBef>
              <a:buFont typeface="Wingdings" pitchFamily="2" charset="2"/>
              <a:buChar char="q"/>
            </a:pPr>
            <a:r>
              <a:rPr lang="tr-TR" sz="2000" b="1" dirty="0">
                <a:solidFill>
                  <a:srgbClr val="FFFF00"/>
                </a:solidFill>
              </a:rPr>
              <a:t>ETKİLİ BİR LİDER, </a:t>
            </a:r>
            <a:r>
              <a:rPr lang="tr-TR" sz="2000" b="1" dirty="0">
                <a:solidFill>
                  <a:schemeClr val="bg1"/>
                </a:solidFill>
              </a:rPr>
              <a:t>İLETİŞİM BECERİLERİNİ STRATEJİK BİR KALDIRAÇ OLARAK KULLANARAK HEM ÖRGÜTSEL HEDEFLERE ULAŞMA SÜRECİNİ HIZLANDIRMAKTA HEM DE ÇALIŞANLARIN KENDİLERİNİ GELİŞTİREBİLECEKLERİ SAĞLIKLI BİR ÇALIŞMA ORTAMI İNŞA ETMEKTEDİR.  </a:t>
            </a:r>
          </a:p>
          <a:p>
            <a:pPr marL="581025" indent="-528638" algn="just">
              <a:lnSpc>
                <a:spcPct val="120000"/>
              </a:lnSpc>
              <a:spcBef>
                <a:spcPts val="0"/>
              </a:spcBef>
              <a:buFont typeface="Wingdings" pitchFamily="2" charset="2"/>
              <a:buChar char="q"/>
            </a:pPr>
            <a:r>
              <a:rPr lang="tr-TR" sz="2000" b="1" dirty="0">
                <a:solidFill>
                  <a:schemeClr val="bg1"/>
                </a:solidFill>
              </a:rPr>
              <a:t>BU NEDENLE </a:t>
            </a:r>
            <a:r>
              <a:rPr lang="tr-TR" sz="2000" b="1" dirty="0">
                <a:solidFill>
                  <a:srgbClr val="FFFF00"/>
                </a:solidFill>
              </a:rPr>
              <a:t>İLETİŞİM,</a:t>
            </a:r>
            <a:r>
              <a:rPr lang="tr-TR" sz="2000" b="1" dirty="0">
                <a:solidFill>
                  <a:schemeClr val="bg1"/>
                </a:solidFill>
              </a:rPr>
              <a:t> SADECE LİDERİN BİR ARACI DEĞİL, LİDERLİĞİN BİZZAT KENDİSİ HÂLİNE GELMELİDİR.</a:t>
            </a:r>
            <a:endParaRPr lang="tr-TR" sz="1800" b="1" dirty="0">
              <a:solidFill>
                <a:schemeClr val="bg1"/>
              </a:solidFill>
            </a:endParaRPr>
          </a:p>
          <a:p>
            <a:pPr marL="581025" indent="-528638" algn="just">
              <a:lnSpc>
                <a:spcPct val="120000"/>
              </a:lnSpc>
              <a:spcBef>
                <a:spcPts val="0"/>
              </a:spcBef>
              <a:buFont typeface="Wingdings" pitchFamily="2" charset="2"/>
              <a:buChar char="q"/>
            </a:pPr>
            <a:endParaRPr lang="tr-TR" sz="1800" b="1" dirty="0">
              <a:solidFill>
                <a:schemeClr val="bg1"/>
              </a:solidFill>
            </a:endParaRPr>
          </a:p>
        </p:txBody>
      </p:sp>
    </p:spTree>
    <p:extLst>
      <p:ext uri="{BB962C8B-B14F-4D97-AF65-F5344CB8AC3E}">
        <p14:creationId xmlns:p14="http://schemas.microsoft.com/office/powerpoint/2010/main" val="9009167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alpha val="40000"/>
          </a:schemeClr>
        </a:solidFill>
        <a:effectLst/>
      </p:bgPr>
    </p:bg>
    <p:spTree>
      <p:nvGrpSpPr>
        <p:cNvPr id="1" name="">
          <a:extLst>
            <a:ext uri="{FF2B5EF4-FFF2-40B4-BE49-F238E27FC236}">
              <a16:creationId xmlns:a16="http://schemas.microsoft.com/office/drawing/2014/main" id="{A56B3B80-17E3-1841-7B59-3912B49F7170}"/>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C9362AD-E25B-7E74-402A-31A26DD31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353E2A8B-BE63-5685-857F-E3F4AC6A6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20">
            <a:extLst>
              <a:ext uri="{FF2B5EF4-FFF2-40B4-BE49-F238E27FC236}">
                <a16:creationId xmlns:a16="http://schemas.microsoft.com/office/drawing/2014/main" id="{928605EB-EB8E-7BF3-D574-F572DE0411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22">
            <a:extLst>
              <a:ext uri="{FF2B5EF4-FFF2-40B4-BE49-F238E27FC236}">
                <a16:creationId xmlns:a16="http://schemas.microsoft.com/office/drawing/2014/main" id="{9954001E-A4E1-681A-1C82-2DCC1CDB9C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Rectangle 24">
            <a:extLst>
              <a:ext uri="{FF2B5EF4-FFF2-40B4-BE49-F238E27FC236}">
                <a16:creationId xmlns:a16="http://schemas.microsoft.com/office/drawing/2014/main" id="{CF2326B2-2E1A-33A7-2C04-CC17BAF2CE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Dikdörtgen 15">
            <a:extLst>
              <a:ext uri="{FF2B5EF4-FFF2-40B4-BE49-F238E27FC236}">
                <a16:creationId xmlns:a16="http://schemas.microsoft.com/office/drawing/2014/main" id="{2BFC9D26-E537-D235-0BD8-20EE85D2A1C9}"/>
              </a:ext>
            </a:extLst>
          </p:cNvPr>
          <p:cNvSpPr/>
          <p:nvPr/>
        </p:nvSpPr>
        <p:spPr>
          <a:xfrm>
            <a:off x="2581834" y="15060"/>
            <a:ext cx="6457696" cy="1553843"/>
          </a:xfrm>
          <a:prstGeom prst="rect">
            <a:avLst/>
          </a:prstGeom>
          <a:solidFill>
            <a:srgbClr val="060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2" name="Grup 21">
            <a:extLst>
              <a:ext uri="{FF2B5EF4-FFF2-40B4-BE49-F238E27FC236}">
                <a16:creationId xmlns:a16="http://schemas.microsoft.com/office/drawing/2014/main" id="{990FDCBF-BC39-180B-28BB-13C92C0F0538}"/>
              </a:ext>
            </a:extLst>
          </p:cNvPr>
          <p:cNvGrpSpPr/>
          <p:nvPr/>
        </p:nvGrpSpPr>
        <p:grpSpPr>
          <a:xfrm>
            <a:off x="0" y="92876"/>
            <a:ext cx="12192000" cy="2299855"/>
            <a:chOff x="0" y="92876"/>
            <a:chExt cx="12192000" cy="2299855"/>
          </a:xfrm>
        </p:grpSpPr>
        <p:grpSp>
          <p:nvGrpSpPr>
            <p:cNvPr id="24" name="Grup 23">
              <a:extLst>
                <a:ext uri="{FF2B5EF4-FFF2-40B4-BE49-F238E27FC236}">
                  <a16:creationId xmlns:a16="http://schemas.microsoft.com/office/drawing/2014/main" id="{8E6C8715-8039-7D06-57D6-5674D72CA2CE}"/>
                </a:ext>
              </a:extLst>
            </p:cNvPr>
            <p:cNvGrpSpPr/>
            <p:nvPr/>
          </p:nvGrpSpPr>
          <p:grpSpPr>
            <a:xfrm>
              <a:off x="0" y="92876"/>
              <a:ext cx="12192000" cy="2299855"/>
              <a:chOff x="0" y="92876"/>
              <a:chExt cx="12192000" cy="2299855"/>
            </a:xfrm>
          </p:grpSpPr>
          <p:sp>
            <p:nvSpPr>
              <p:cNvPr id="29" name="Dikdörtgen 28">
                <a:extLst>
                  <a:ext uri="{FF2B5EF4-FFF2-40B4-BE49-F238E27FC236}">
                    <a16:creationId xmlns:a16="http://schemas.microsoft.com/office/drawing/2014/main" id="{39728944-4B60-5CAC-625B-A34168B37621}"/>
                  </a:ext>
                </a:extLst>
              </p:cNvPr>
              <p:cNvSpPr/>
              <p:nvPr/>
            </p:nvSpPr>
            <p:spPr>
              <a:xfrm>
                <a:off x="0" y="92876"/>
                <a:ext cx="12192000" cy="2299855"/>
              </a:xfrm>
              <a:prstGeom prst="rect">
                <a:avLst/>
              </a:prstGeom>
              <a:solidFill>
                <a:schemeClr val="bg1"/>
              </a:solidFill>
              <a:ln w="50800" cmpd="thickThin"/>
              <a:scene3d>
                <a:camera prst="orthographicFront"/>
                <a:lightRig rig="threePt" dir="t"/>
              </a:scene3d>
              <a:sp3d>
                <a:bevelB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0" name="Picture 12" descr="Türkiye-Kazakistan diplomatik ilişkilerinin 29'uncu yılı ...">
                <a:extLst>
                  <a:ext uri="{FF2B5EF4-FFF2-40B4-BE49-F238E27FC236}">
                    <a16:creationId xmlns:a16="http://schemas.microsoft.com/office/drawing/2014/main" id="{01B60852-120C-B08D-0907-8C76C32D02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8145" y="295519"/>
                <a:ext cx="3808875" cy="1913223"/>
              </a:xfrm>
              <a:prstGeom prst="rect">
                <a:avLst/>
              </a:prstGeom>
              <a:noFill/>
              <a:scene3d>
                <a:camera prst="orthographicFront"/>
                <a:lightRig rig="threePt" dir="t"/>
              </a:scene3d>
              <a:sp3d>
                <a:bevelB prst="angle"/>
              </a:sp3d>
              <a:extLst>
                <a:ext uri="{909E8E84-426E-40DD-AFC4-6F175D3DCCD1}">
                  <a14:hiddenFill xmlns:a14="http://schemas.microsoft.com/office/drawing/2010/main">
                    <a:solidFill>
                      <a:srgbClr val="FFFFFF"/>
                    </a:solidFill>
                  </a14:hiddenFill>
                </a:ext>
              </a:extLst>
            </p:spPr>
          </p:pic>
          <p:pic>
            <p:nvPicPr>
              <p:cNvPr id="31" name="Resim 30">
                <a:extLst>
                  <a:ext uri="{FF2B5EF4-FFF2-40B4-BE49-F238E27FC236}">
                    <a16:creationId xmlns:a16="http://schemas.microsoft.com/office/drawing/2014/main" id="{C16E6E63-B32E-2223-90AF-867EA211CD83}"/>
                  </a:ext>
                </a:extLst>
              </p:cNvPr>
              <p:cNvPicPr>
                <a:picLocks noChangeAspect="1"/>
              </p:cNvPicPr>
              <p:nvPr/>
            </p:nvPicPr>
            <p:blipFill>
              <a:blip r:embed="rId4"/>
              <a:srcRect t="24381" b="31154"/>
              <a:stretch>
                <a:fillRect/>
              </a:stretch>
            </p:blipFill>
            <p:spPr>
              <a:xfrm>
                <a:off x="38313" y="286081"/>
                <a:ext cx="4133333" cy="1922662"/>
              </a:xfrm>
              <a:prstGeom prst="rect">
                <a:avLst/>
              </a:prstGeom>
              <a:solidFill>
                <a:srgbClr val="060751"/>
              </a:solidFill>
              <a:scene3d>
                <a:camera prst="orthographicFront"/>
                <a:lightRig rig="threePt" dir="t"/>
              </a:scene3d>
              <a:sp3d>
                <a:bevelB prst="angle"/>
              </a:sp3d>
            </p:spPr>
          </p:pic>
        </p:grpSp>
        <p:grpSp>
          <p:nvGrpSpPr>
            <p:cNvPr id="26" name="Grup 25">
              <a:extLst>
                <a:ext uri="{FF2B5EF4-FFF2-40B4-BE49-F238E27FC236}">
                  <a16:creationId xmlns:a16="http://schemas.microsoft.com/office/drawing/2014/main" id="{67D17D9F-CEE3-DAD1-BAC1-FB5B57F6D8D4}"/>
                </a:ext>
              </a:extLst>
            </p:cNvPr>
            <p:cNvGrpSpPr/>
            <p:nvPr/>
          </p:nvGrpSpPr>
          <p:grpSpPr>
            <a:xfrm>
              <a:off x="7766440" y="276639"/>
              <a:ext cx="4421855" cy="1932104"/>
              <a:chOff x="7628416" y="276639"/>
              <a:chExt cx="4421855" cy="1932104"/>
            </a:xfrm>
          </p:grpSpPr>
          <p:pic>
            <p:nvPicPr>
              <p:cNvPr id="27" name="Resim 26" descr="daire, tasarım, sanat, taslak içeren bir resim&#10;&#10;Yapay zeka tarafından oluşturulmuş içerik yanlış olabilir.">
                <a:extLst>
                  <a:ext uri="{FF2B5EF4-FFF2-40B4-BE49-F238E27FC236}">
                    <a16:creationId xmlns:a16="http://schemas.microsoft.com/office/drawing/2014/main" id="{9A76114B-E86C-577E-5ABE-D6368C246C2C}"/>
                  </a:ext>
                </a:extLst>
              </p:cNvPr>
              <p:cNvPicPr>
                <a:picLocks noChangeAspect="1"/>
              </p:cNvPicPr>
              <p:nvPr/>
            </p:nvPicPr>
            <p:blipFill>
              <a:blip r:embed="rId5"/>
              <a:stretch>
                <a:fillRect/>
              </a:stretch>
            </p:blipFill>
            <p:spPr>
              <a:xfrm>
                <a:off x="7984016" y="276640"/>
                <a:ext cx="4066255" cy="1932103"/>
              </a:xfrm>
              <a:prstGeom prst="rect">
                <a:avLst/>
              </a:prstGeom>
              <a:scene3d>
                <a:camera prst="orthographicFront"/>
                <a:lightRig rig="threePt" dir="t"/>
              </a:scene3d>
              <a:sp3d>
                <a:bevelB prst="angle"/>
              </a:sp3d>
            </p:spPr>
          </p:pic>
          <p:pic>
            <p:nvPicPr>
              <p:cNvPr id="28" name="Resim 27" descr="mavi, meneviş mavisi, ekran görüntüsü, Majorelle Blue içeren bir resim&#10;&#10;Yapay zeka tarafından oluşturulmuş içerik yanlış olabilir.">
                <a:extLst>
                  <a:ext uri="{FF2B5EF4-FFF2-40B4-BE49-F238E27FC236}">
                    <a16:creationId xmlns:a16="http://schemas.microsoft.com/office/drawing/2014/main" id="{0AF9A223-CB19-45B9-74FB-C93A0A2276CD}"/>
                  </a:ext>
                </a:extLst>
              </p:cNvPr>
              <p:cNvPicPr>
                <a:picLocks noChangeAspect="1"/>
              </p:cNvPicPr>
              <p:nvPr/>
            </p:nvPicPr>
            <p:blipFill>
              <a:blip r:embed="rId6"/>
              <a:stretch>
                <a:fillRect/>
              </a:stretch>
            </p:blipFill>
            <p:spPr>
              <a:xfrm>
                <a:off x="7628416" y="276639"/>
                <a:ext cx="357346" cy="1932103"/>
              </a:xfrm>
              <a:prstGeom prst="rect">
                <a:avLst/>
              </a:prstGeom>
            </p:spPr>
          </p:pic>
        </p:grpSp>
      </p:grpSp>
      <p:sp>
        <p:nvSpPr>
          <p:cNvPr id="4" name="Dikdörtgen 3">
            <a:extLst>
              <a:ext uri="{FF2B5EF4-FFF2-40B4-BE49-F238E27FC236}">
                <a16:creationId xmlns:a16="http://schemas.microsoft.com/office/drawing/2014/main" id="{BDA5CF45-5FB0-3CEB-FDC0-678885945EF5}"/>
              </a:ext>
            </a:extLst>
          </p:cNvPr>
          <p:cNvSpPr/>
          <p:nvPr/>
        </p:nvSpPr>
        <p:spPr>
          <a:xfrm>
            <a:off x="38313" y="2392731"/>
            <a:ext cx="12149982" cy="4450209"/>
          </a:xfrm>
          <a:prstGeom prst="rect">
            <a:avLst/>
          </a:prstGeom>
          <a:solidFill>
            <a:srgbClr val="060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4" name="Resim 13">
            <a:extLst>
              <a:ext uri="{FF2B5EF4-FFF2-40B4-BE49-F238E27FC236}">
                <a16:creationId xmlns:a16="http://schemas.microsoft.com/office/drawing/2014/main" id="{06C9CB24-C22D-191F-11EE-EA3449AD1459}"/>
              </a:ext>
            </a:extLst>
          </p:cNvPr>
          <p:cNvPicPr>
            <a:picLocks noChangeAspect="1"/>
          </p:cNvPicPr>
          <p:nvPr/>
        </p:nvPicPr>
        <p:blipFill>
          <a:blip r:embed="rId7"/>
          <a:stretch>
            <a:fillRect/>
          </a:stretch>
        </p:blipFill>
        <p:spPr>
          <a:xfrm>
            <a:off x="43593" y="2391011"/>
            <a:ext cx="12119079" cy="4465269"/>
          </a:xfrm>
          <a:prstGeom prst="rect">
            <a:avLst/>
          </a:prstGeom>
        </p:spPr>
      </p:pic>
      <p:sp>
        <p:nvSpPr>
          <p:cNvPr id="2" name="Rectangle 1">
            <a:extLst>
              <a:ext uri="{FF2B5EF4-FFF2-40B4-BE49-F238E27FC236}">
                <a16:creationId xmlns:a16="http://schemas.microsoft.com/office/drawing/2014/main" id="{E8EEA50E-3D74-8B94-6726-A001FD2BF40C}"/>
              </a:ext>
            </a:extLst>
          </p:cNvPr>
          <p:cNvSpPr/>
          <p:nvPr/>
        </p:nvSpPr>
        <p:spPr>
          <a:xfrm>
            <a:off x="1985792" y="5478815"/>
            <a:ext cx="8247707"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tr-TR" sz="5400" b="1" cap="none" spc="0" dirty="0">
                <a:ln/>
                <a:solidFill>
                  <a:schemeClr val="bg1"/>
                </a:solidFill>
                <a:effectLst/>
              </a:rPr>
              <a:t>Ne Mutlu Türk’üm Diyene!</a:t>
            </a:r>
            <a:endParaRPr lang="en-GB" sz="5400" b="1" cap="none" spc="0" dirty="0">
              <a:ln/>
              <a:solidFill>
                <a:schemeClr val="bg1"/>
              </a:solidFill>
              <a:effectLst/>
            </a:endParaRPr>
          </a:p>
        </p:txBody>
      </p:sp>
    </p:spTree>
    <p:extLst>
      <p:ext uri="{BB962C8B-B14F-4D97-AF65-F5344CB8AC3E}">
        <p14:creationId xmlns:p14="http://schemas.microsoft.com/office/powerpoint/2010/main" val="3802916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60751"/>
        </a:solidFill>
        <a:effectLst/>
      </p:bgPr>
    </p:bg>
    <p:spTree>
      <p:nvGrpSpPr>
        <p:cNvPr id="1" name="">
          <a:extLst>
            <a:ext uri="{FF2B5EF4-FFF2-40B4-BE49-F238E27FC236}">
              <a16:creationId xmlns:a16="http://schemas.microsoft.com/office/drawing/2014/main" id="{6F2EF404-88A7-E7D8-E062-6273E4369545}"/>
            </a:ext>
          </a:extLst>
        </p:cNvPr>
        <p:cNvGrpSpPr/>
        <p:nvPr/>
      </p:nvGrpSpPr>
      <p:grpSpPr>
        <a:xfrm>
          <a:off x="0" y="0"/>
          <a:ext cx="0" cy="0"/>
          <a:chOff x="0" y="0"/>
          <a:chExt cx="0" cy="0"/>
        </a:xfrm>
      </p:grpSpPr>
      <p:grpSp>
        <p:nvGrpSpPr>
          <p:cNvPr id="15" name="Grup 14">
            <a:extLst>
              <a:ext uri="{FF2B5EF4-FFF2-40B4-BE49-F238E27FC236}">
                <a16:creationId xmlns:a16="http://schemas.microsoft.com/office/drawing/2014/main" id="{F25EB09C-10BB-7027-797E-888DFB44588A}"/>
              </a:ext>
            </a:extLst>
          </p:cNvPr>
          <p:cNvGrpSpPr/>
          <p:nvPr/>
        </p:nvGrpSpPr>
        <p:grpSpPr>
          <a:xfrm>
            <a:off x="0" y="92876"/>
            <a:ext cx="12192000" cy="2299855"/>
            <a:chOff x="0" y="92876"/>
            <a:chExt cx="12192000" cy="2299855"/>
          </a:xfrm>
        </p:grpSpPr>
        <p:grpSp>
          <p:nvGrpSpPr>
            <p:cNvPr id="16" name="Grup 15">
              <a:extLst>
                <a:ext uri="{FF2B5EF4-FFF2-40B4-BE49-F238E27FC236}">
                  <a16:creationId xmlns:a16="http://schemas.microsoft.com/office/drawing/2014/main" id="{DA589A07-1100-1419-EE78-C53F6B0FCC33}"/>
                </a:ext>
              </a:extLst>
            </p:cNvPr>
            <p:cNvGrpSpPr/>
            <p:nvPr/>
          </p:nvGrpSpPr>
          <p:grpSpPr>
            <a:xfrm>
              <a:off x="0" y="92876"/>
              <a:ext cx="12192000" cy="2299855"/>
              <a:chOff x="0" y="92876"/>
              <a:chExt cx="12192000" cy="2299855"/>
            </a:xfrm>
          </p:grpSpPr>
          <p:sp>
            <p:nvSpPr>
              <p:cNvPr id="22" name="Dikdörtgen 21">
                <a:extLst>
                  <a:ext uri="{FF2B5EF4-FFF2-40B4-BE49-F238E27FC236}">
                    <a16:creationId xmlns:a16="http://schemas.microsoft.com/office/drawing/2014/main" id="{A260BB6B-9458-1FAF-A34C-7E1BE7B0637A}"/>
                  </a:ext>
                </a:extLst>
              </p:cNvPr>
              <p:cNvSpPr/>
              <p:nvPr/>
            </p:nvSpPr>
            <p:spPr>
              <a:xfrm>
                <a:off x="0" y="92876"/>
                <a:ext cx="12192000" cy="2299855"/>
              </a:xfrm>
              <a:prstGeom prst="rect">
                <a:avLst/>
              </a:prstGeom>
              <a:solidFill>
                <a:schemeClr val="bg1"/>
              </a:solidFill>
              <a:ln w="50800" cmpd="thickThin"/>
              <a:scene3d>
                <a:camera prst="orthographicFront"/>
                <a:lightRig rig="threePt" dir="t"/>
              </a:scene3d>
              <a:sp3d>
                <a:bevelB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3" name="Picture 12" descr="Türkiye-Kazakistan diplomatik ilişkilerinin 29'uncu yılı ...">
                <a:extLst>
                  <a:ext uri="{FF2B5EF4-FFF2-40B4-BE49-F238E27FC236}">
                    <a16:creationId xmlns:a16="http://schemas.microsoft.com/office/drawing/2014/main" id="{CBC436EE-61EF-AC52-4476-5726770A92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8145" y="295519"/>
                <a:ext cx="3808875" cy="1913223"/>
              </a:xfrm>
              <a:prstGeom prst="rect">
                <a:avLst/>
              </a:prstGeom>
              <a:noFill/>
              <a:scene3d>
                <a:camera prst="orthographicFront"/>
                <a:lightRig rig="threePt" dir="t"/>
              </a:scene3d>
              <a:sp3d>
                <a:bevelB prst="angle"/>
              </a:sp3d>
              <a:extLst>
                <a:ext uri="{909E8E84-426E-40DD-AFC4-6F175D3DCCD1}">
                  <a14:hiddenFill xmlns:a14="http://schemas.microsoft.com/office/drawing/2010/main">
                    <a:solidFill>
                      <a:srgbClr val="FFFFFF"/>
                    </a:solidFill>
                  </a14:hiddenFill>
                </a:ext>
              </a:extLst>
            </p:spPr>
          </p:pic>
          <p:pic>
            <p:nvPicPr>
              <p:cNvPr id="24" name="Resim 23">
                <a:extLst>
                  <a:ext uri="{FF2B5EF4-FFF2-40B4-BE49-F238E27FC236}">
                    <a16:creationId xmlns:a16="http://schemas.microsoft.com/office/drawing/2014/main" id="{1313F831-5391-61C8-622D-39DF3358E6C2}"/>
                  </a:ext>
                </a:extLst>
              </p:cNvPr>
              <p:cNvPicPr>
                <a:picLocks noChangeAspect="1"/>
              </p:cNvPicPr>
              <p:nvPr/>
            </p:nvPicPr>
            <p:blipFill>
              <a:blip r:embed="rId4"/>
              <a:srcRect t="24381" b="31154"/>
              <a:stretch>
                <a:fillRect/>
              </a:stretch>
            </p:blipFill>
            <p:spPr>
              <a:xfrm>
                <a:off x="38313" y="286081"/>
                <a:ext cx="4133333" cy="1922662"/>
              </a:xfrm>
              <a:prstGeom prst="rect">
                <a:avLst/>
              </a:prstGeom>
              <a:solidFill>
                <a:srgbClr val="060751"/>
              </a:solidFill>
              <a:scene3d>
                <a:camera prst="orthographicFront"/>
                <a:lightRig rig="threePt" dir="t"/>
              </a:scene3d>
              <a:sp3d>
                <a:bevelB prst="angle"/>
              </a:sp3d>
            </p:spPr>
          </p:pic>
        </p:grpSp>
        <p:grpSp>
          <p:nvGrpSpPr>
            <p:cNvPr id="17" name="Grup 16">
              <a:extLst>
                <a:ext uri="{FF2B5EF4-FFF2-40B4-BE49-F238E27FC236}">
                  <a16:creationId xmlns:a16="http://schemas.microsoft.com/office/drawing/2014/main" id="{E1F8D167-D43B-D095-EEA0-F07F30EF6D4C}"/>
                </a:ext>
              </a:extLst>
            </p:cNvPr>
            <p:cNvGrpSpPr/>
            <p:nvPr/>
          </p:nvGrpSpPr>
          <p:grpSpPr>
            <a:xfrm>
              <a:off x="7766440" y="276639"/>
              <a:ext cx="4421855" cy="1932104"/>
              <a:chOff x="7628416" y="276639"/>
              <a:chExt cx="4421855" cy="1932104"/>
            </a:xfrm>
          </p:grpSpPr>
          <p:pic>
            <p:nvPicPr>
              <p:cNvPr id="18" name="Resim 17" descr="daire, tasarım, sanat, taslak içeren bir resim&#10;&#10;Yapay zeka tarafından oluşturulmuş içerik yanlış olabilir.">
                <a:extLst>
                  <a:ext uri="{FF2B5EF4-FFF2-40B4-BE49-F238E27FC236}">
                    <a16:creationId xmlns:a16="http://schemas.microsoft.com/office/drawing/2014/main" id="{2F38B1DF-43FA-7402-F853-4D008349E73D}"/>
                  </a:ext>
                </a:extLst>
              </p:cNvPr>
              <p:cNvPicPr>
                <a:picLocks noChangeAspect="1"/>
              </p:cNvPicPr>
              <p:nvPr/>
            </p:nvPicPr>
            <p:blipFill>
              <a:blip r:embed="rId5"/>
              <a:stretch>
                <a:fillRect/>
              </a:stretch>
            </p:blipFill>
            <p:spPr>
              <a:xfrm>
                <a:off x="7984016" y="276640"/>
                <a:ext cx="4066255" cy="1932103"/>
              </a:xfrm>
              <a:prstGeom prst="rect">
                <a:avLst/>
              </a:prstGeom>
              <a:scene3d>
                <a:camera prst="orthographicFront"/>
                <a:lightRig rig="threePt" dir="t"/>
              </a:scene3d>
              <a:sp3d>
                <a:bevelB prst="angle"/>
              </a:sp3d>
            </p:spPr>
          </p:pic>
          <p:pic>
            <p:nvPicPr>
              <p:cNvPr id="21" name="Resim 20" descr="mavi, meneviş mavisi, ekran görüntüsü, Majorelle Blue içeren bir resim&#10;&#10;Yapay zeka tarafından oluşturulmuş içerik yanlış olabilir.">
                <a:extLst>
                  <a:ext uri="{FF2B5EF4-FFF2-40B4-BE49-F238E27FC236}">
                    <a16:creationId xmlns:a16="http://schemas.microsoft.com/office/drawing/2014/main" id="{42CC3653-A749-D318-FCAA-15611D124A13}"/>
                  </a:ext>
                </a:extLst>
              </p:cNvPr>
              <p:cNvPicPr>
                <a:picLocks noChangeAspect="1"/>
              </p:cNvPicPr>
              <p:nvPr/>
            </p:nvPicPr>
            <p:blipFill>
              <a:blip r:embed="rId6"/>
              <a:stretch>
                <a:fillRect/>
              </a:stretch>
            </p:blipFill>
            <p:spPr>
              <a:xfrm>
                <a:off x="7628416" y="276639"/>
                <a:ext cx="357346" cy="1932103"/>
              </a:xfrm>
              <a:prstGeom prst="rect">
                <a:avLst/>
              </a:prstGeom>
            </p:spPr>
          </p:pic>
        </p:grpSp>
      </p:grpSp>
      <p:pic>
        <p:nvPicPr>
          <p:cNvPr id="52226" name="Picture 2">
            <a:extLst>
              <a:ext uri="{FF2B5EF4-FFF2-40B4-BE49-F238E27FC236}">
                <a16:creationId xmlns:a16="http://schemas.microsoft.com/office/drawing/2014/main" id="{8D2544B2-AC6F-6D79-C67E-3AAA9C84D3B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802" b="22329"/>
          <a:stretch>
            <a:fillRect/>
          </a:stretch>
        </p:blipFill>
        <p:spPr bwMode="auto">
          <a:xfrm>
            <a:off x="-28733" y="2392505"/>
            <a:ext cx="12220733" cy="44654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E336993-20C4-A070-B3BB-CC1442118214}"/>
              </a:ext>
            </a:extLst>
          </p:cNvPr>
          <p:cNvSpPr/>
          <p:nvPr/>
        </p:nvSpPr>
        <p:spPr>
          <a:xfrm>
            <a:off x="3157023" y="5875913"/>
            <a:ext cx="6778715" cy="923330"/>
          </a:xfrm>
          <a:prstGeom prst="rect">
            <a:avLst/>
          </a:prstGeom>
          <a:noFill/>
        </p:spPr>
        <p:txBody>
          <a:bodyPr wrap="none" lIns="91440" tIns="45720" rIns="91440" bIns="45720">
            <a:spAutoFit/>
          </a:bodyPr>
          <a:lstStyle/>
          <a:p>
            <a:pPr algn="ctr"/>
            <a:r>
              <a:rPr lang="tr-TR" sz="5400" b="1" cap="none" spc="0" dirty="0">
                <a:ln w="12700">
                  <a:solidFill>
                    <a:schemeClr val="tx2">
                      <a:lumMod val="75000"/>
                    </a:schemeClr>
                  </a:solidFill>
                  <a:prstDash val="solid"/>
                </a:ln>
                <a:solidFill>
                  <a:srgbClr val="00FDFF"/>
                </a:solidFill>
                <a:effectLst>
                  <a:outerShdw dist="38100" dir="2640000" algn="bl" rotWithShape="0">
                    <a:schemeClr val="tx2">
                      <a:lumMod val="75000"/>
                    </a:schemeClr>
                  </a:outerShdw>
                </a:effectLst>
              </a:rPr>
              <a:t>Çok Teşekkür Ederim</a:t>
            </a:r>
            <a:endParaRPr lang="en-GB" sz="5400" b="1" cap="none" spc="0" dirty="0">
              <a:ln w="12700">
                <a:solidFill>
                  <a:schemeClr val="tx2">
                    <a:lumMod val="75000"/>
                  </a:schemeClr>
                </a:solidFill>
                <a:prstDash val="solid"/>
              </a:ln>
              <a:solidFill>
                <a:srgbClr val="00FDFF"/>
              </a:solid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3236346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FC7AEA1-D2B4-60AB-1873-492C208F10C7}"/>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984C9D8-E3E1-889F-87CA-418BB01A9C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E140ED95-7A5E-A80C-76E5-1821DEC3E1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20">
            <a:extLst>
              <a:ext uri="{FF2B5EF4-FFF2-40B4-BE49-F238E27FC236}">
                <a16:creationId xmlns:a16="http://schemas.microsoft.com/office/drawing/2014/main" id="{3138DC64-504E-CC31-ECD6-2658F5586C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22">
            <a:extLst>
              <a:ext uri="{FF2B5EF4-FFF2-40B4-BE49-F238E27FC236}">
                <a16:creationId xmlns:a16="http://schemas.microsoft.com/office/drawing/2014/main" id="{13E6CA33-91B6-2A4A-9A66-DF7B861125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Rectangle 24">
            <a:extLst>
              <a:ext uri="{FF2B5EF4-FFF2-40B4-BE49-F238E27FC236}">
                <a16:creationId xmlns:a16="http://schemas.microsoft.com/office/drawing/2014/main" id="{32F7A137-756E-02CC-CD5F-2418FDD630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Dikdörtgen 15">
            <a:extLst>
              <a:ext uri="{FF2B5EF4-FFF2-40B4-BE49-F238E27FC236}">
                <a16:creationId xmlns:a16="http://schemas.microsoft.com/office/drawing/2014/main" id="{E123B747-7D27-D44A-EA46-973BB0AEC545}"/>
              </a:ext>
            </a:extLst>
          </p:cNvPr>
          <p:cNvSpPr/>
          <p:nvPr/>
        </p:nvSpPr>
        <p:spPr>
          <a:xfrm>
            <a:off x="2581834" y="15060"/>
            <a:ext cx="6457696" cy="1553843"/>
          </a:xfrm>
          <a:prstGeom prst="rect">
            <a:avLst/>
          </a:prstGeom>
          <a:solidFill>
            <a:srgbClr val="060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074" name="Picture 2">
            <a:extLst>
              <a:ext uri="{FF2B5EF4-FFF2-40B4-BE49-F238E27FC236}">
                <a16:creationId xmlns:a16="http://schemas.microsoft.com/office/drawing/2014/main" id="{E2912D4D-AE2D-C1BC-ED80-1D22F5B055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600"/>
          <a:stretch>
            <a:fillRect/>
          </a:stretch>
        </p:blipFill>
        <p:spPr bwMode="auto">
          <a:xfrm>
            <a:off x="42018" y="2412401"/>
            <a:ext cx="12149982" cy="4464479"/>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up 21">
            <a:extLst>
              <a:ext uri="{FF2B5EF4-FFF2-40B4-BE49-F238E27FC236}">
                <a16:creationId xmlns:a16="http://schemas.microsoft.com/office/drawing/2014/main" id="{E018411F-3255-A4F5-1343-9919D8A63452}"/>
              </a:ext>
            </a:extLst>
          </p:cNvPr>
          <p:cNvGrpSpPr/>
          <p:nvPr/>
        </p:nvGrpSpPr>
        <p:grpSpPr>
          <a:xfrm>
            <a:off x="0" y="92876"/>
            <a:ext cx="12192000" cy="2299855"/>
            <a:chOff x="0" y="92876"/>
            <a:chExt cx="12192000" cy="2299855"/>
          </a:xfrm>
        </p:grpSpPr>
        <p:grpSp>
          <p:nvGrpSpPr>
            <p:cNvPr id="24" name="Grup 23">
              <a:extLst>
                <a:ext uri="{FF2B5EF4-FFF2-40B4-BE49-F238E27FC236}">
                  <a16:creationId xmlns:a16="http://schemas.microsoft.com/office/drawing/2014/main" id="{E0D34B68-245C-D2BC-6DD9-27CBBDCB5999}"/>
                </a:ext>
              </a:extLst>
            </p:cNvPr>
            <p:cNvGrpSpPr/>
            <p:nvPr/>
          </p:nvGrpSpPr>
          <p:grpSpPr>
            <a:xfrm>
              <a:off x="0" y="92876"/>
              <a:ext cx="12192000" cy="2299855"/>
              <a:chOff x="0" y="92876"/>
              <a:chExt cx="12192000" cy="2299855"/>
            </a:xfrm>
          </p:grpSpPr>
          <p:sp>
            <p:nvSpPr>
              <p:cNvPr id="29" name="Dikdörtgen 28">
                <a:extLst>
                  <a:ext uri="{FF2B5EF4-FFF2-40B4-BE49-F238E27FC236}">
                    <a16:creationId xmlns:a16="http://schemas.microsoft.com/office/drawing/2014/main" id="{F23A8B25-7FF8-BF73-B3E6-73FCC831E2EF}"/>
                  </a:ext>
                </a:extLst>
              </p:cNvPr>
              <p:cNvSpPr/>
              <p:nvPr/>
            </p:nvSpPr>
            <p:spPr>
              <a:xfrm>
                <a:off x="0" y="92876"/>
                <a:ext cx="12192000" cy="2299855"/>
              </a:xfrm>
              <a:prstGeom prst="rect">
                <a:avLst/>
              </a:prstGeom>
              <a:solidFill>
                <a:schemeClr val="bg1"/>
              </a:solidFill>
              <a:ln w="50800" cmpd="thickThin"/>
              <a:scene3d>
                <a:camera prst="orthographicFront"/>
                <a:lightRig rig="threePt" dir="t"/>
              </a:scene3d>
              <a:sp3d>
                <a:bevelB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0" name="Picture 12" descr="Türkiye-Kazakistan diplomatik ilişkilerinin 29'uncu yılı ...">
                <a:extLst>
                  <a:ext uri="{FF2B5EF4-FFF2-40B4-BE49-F238E27FC236}">
                    <a16:creationId xmlns:a16="http://schemas.microsoft.com/office/drawing/2014/main" id="{B06EC746-DBFB-82B7-D21B-237B5C913E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8145" y="295519"/>
                <a:ext cx="3808875" cy="1913223"/>
              </a:xfrm>
              <a:prstGeom prst="rect">
                <a:avLst/>
              </a:prstGeom>
              <a:noFill/>
              <a:scene3d>
                <a:camera prst="orthographicFront"/>
                <a:lightRig rig="threePt" dir="t"/>
              </a:scene3d>
              <a:sp3d>
                <a:bevelB prst="angle"/>
              </a:sp3d>
              <a:extLst>
                <a:ext uri="{909E8E84-426E-40DD-AFC4-6F175D3DCCD1}">
                  <a14:hiddenFill xmlns:a14="http://schemas.microsoft.com/office/drawing/2010/main">
                    <a:solidFill>
                      <a:srgbClr val="FFFFFF"/>
                    </a:solidFill>
                  </a14:hiddenFill>
                </a:ext>
              </a:extLst>
            </p:spPr>
          </p:pic>
          <p:pic>
            <p:nvPicPr>
              <p:cNvPr id="31" name="Resim 30">
                <a:extLst>
                  <a:ext uri="{FF2B5EF4-FFF2-40B4-BE49-F238E27FC236}">
                    <a16:creationId xmlns:a16="http://schemas.microsoft.com/office/drawing/2014/main" id="{F5AF313F-F464-EC70-87B4-3EA9608E29C5}"/>
                  </a:ext>
                </a:extLst>
              </p:cNvPr>
              <p:cNvPicPr>
                <a:picLocks noChangeAspect="1"/>
              </p:cNvPicPr>
              <p:nvPr/>
            </p:nvPicPr>
            <p:blipFill>
              <a:blip r:embed="rId5"/>
              <a:srcRect t="24381" b="31154"/>
              <a:stretch>
                <a:fillRect/>
              </a:stretch>
            </p:blipFill>
            <p:spPr>
              <a:xfrm>
                <a:off x="38313" y="286081"/>
                <a:ext cx="4133333" cy="1922662"/>
              </a:xfrm>
              <a:prstGeom prst="rect">
                <a:avLst/>
              </a:prstGeom>
              <a:solidFill>
                <a:srgbClr val="060751"/>
              </a:solidFill>
              <a:scene3d>
                <a:camera prst="orthographicFront"/>
                <a:lightRig rig="threePt" dir="t"/>
              </a:scene3d>
              <a:sp3d>
                <a:bevelB prst="angle"/>
              </a:sp3d>
            </p:spPr>
          </p:pic>
        </p:grpSp>
        <p:grpSp>
          <p:nvGrpSpPr>
            <p:cNvPr id="26" name="Grup 25">
              <a:extLst>
                <a:ext uri="{FF2B5EF4-FFF2-40B4-BE49-F238E27FC236}">
                  <a16:creationId xmlns:a16="http://schemas.microsoft.com/office/drawing/2014/main" id="{EC017356-0794-FCB7-8E93-E8B1FFA75163}"/>
                </a:ext>
              </a:extLst>
            </p:cNvPr>
            <p:cNvGrpSpPr/>
            <p:nvPr/>
          </p:nvGrpSpPr>
          <p:grpSpPr>
            <a:xfrm>
              <a:off x="7766440" y="276639"/>
              <a:ext cx="4421855" cy="1932104"/>
              <a:chOff x="7628416" y="276639"/>
              <a:chExt cx="4421855" cy="1932104"/>
            </a:xfrm>
          </p:grpSpPr>
          <p:pic>
            <p:nvPicPr>
              <p:cNvPr id="27" name="Resim 26" descr="daire, tasarım, sanat, taslak içeren bir resim&#10;&#10;Yapay zeka tarafından oluşturulmuş içerik yanlış olabilir.">
                <a:extLst>
                  <a:ext uri="{FF2B5EF4-FFF2-40B4-BE49-F238E27FC236}">
                    <a16:creationId xmlns:a16="http://schemas.microsoft.com/office/drawing/2014/main" id="{FEE3E24C-6BB0-6C6C-2DAB-7609C27C107B}"/>
                  </a:ext>
                </a:extLst>
              </p:cNvPr>
              <p:cNvPicPr>
                <a:picLocks noChangeAspect="1"/>
              </p:cNvPicPr>
              <p:nvPr/>
            </p:nvPicPr>
            <p:blipFill>
              <a:blip r:embed="rId6"/>
              <a:stretch>
                <a:fillRect/>
              </a:stretch>
            </p:blipFill>
            <p:spPr>
              <a:xfrm>
                <a:off x="7984016" y="276640"/>
                <a:ext cx="4066255" cy="1932103"/>
              </a:xfrm>
              <a:prstGeom prst="rect">
                <a:avLst/>
              </a:prstGeom>
              <a:scene3d>
                <a:camera prst="orthographicFront"/>
                <a:lightRig rig="threePt" dir="t"/>
              </a:scene3d>
              <a:sp3d>
                <a:bevelB prst="angle"/>
              </a:sp3d>
            </p:spPr>
          </p:pic>
          <p:pic>
            <p:nvPicPr>
              <p:cNvPr id="28" name="Resim 27" descr="mavi, meneviş mavisi, ekran görüntüsü, Majorelle Blue içeren bir resim&#10;&#10;Yapay zeka tarafından oluşturulmuş içerik yanlış olabilir.">
                <a:extLst>
                  <a:ext uri="{FF2B5EF4-FFF2-40B4-BE49-F238E27FC236}">
                    <a16:creationId xmlns:a16="http://schemas.microsoft.com/office/drawing/2014/main" id="{E737E2B3-73A1-81BB-A0BE-70BD561AEAFD}"/>
                  </a:ext>
                </a:extLst>
              </p:cNvPr>
              <p:cNvPicPr>
                <a:picLocks noChangeAspect="1"/>
              </p:cNvPicPr>
              <p:nvPr/>
            </p:nvPicPr>
            <p:blipFill>
              <a:blip r:embed="rId7"/>
              <a:stretch>
                <a:fillRect/>
              </a:stretch>
            </p:blipFill>
            <p:spPr>
              <a:xfrm>
                <a:off x="7628416" y="276639"/>
                <a:ext cx="357346" cy="1932103"/>
              </a:xfrm>
              <a:prstGeom prst="rect">
                <a:avLst/>
              </a:prstGeom>
            </p:spPr>
          </p:pic>
        </p:grpSp>
      </p:grpSp>
      <p:sp>
        <p:nvSpPr>
          <p:cNvPr id="5" name="İçerik Yer Tutucusu 4">
            <a:extLst>
              <a:ext uri="{FF2B5EF4-FFF2-40B4-BE49-F238E27FC236}">
                <a16:creationId xmlns:a16="http://schemas.microsoft.com/office/drawing/2014/main" id="{BBD6DFB4-E44F-22F4-F684-1BAED8800E7C}"/>
              </a:ext>
            </a:extLst>
          </p:cNvPr>
          <p:cNvSpPr>
            <a:spLocks noGrp="1"/>
          </p:cNvSpPr>
          <p:nvPr>
            <p:ph idx="1"/>
          </p:nvPr>
        </p:nvSpPr>
        <p:spPr>
          <a:xfrm>
            <a:off x="355179" y="4191990"/>
            <a:ext cx="11481638" cy="2465558"/>
          </a:xfrm>
          <a:solidFill>
            <a:schemeClr val="accent2">
              <a:lumMod val="50000"/>
              <a:alpha val="67000"/>
            </a:schemeClr>
          </a:solidFill>
          <a:effectLst>
            <a:softEdge rad="0"/>
          </a:effectLst>
          <a:scene3d>
            <a:camera prst="orthographicFront"/>
            <a:lightRig rig="threePt" dir="t"/>
          </a:scene3d>
          <a:sp3d>
            <a:bevelB prst="angle"/>
          </a:sp3d>
        </p:spPr>
        <p:txBody>
          <a:bodyPr anchor="ctr">
            <a:noAutofit/>
          </a:bodyPr>
          <a:lstStyle/>
          <a:p>
            <a:pPr marL="581025" indent="-528638" algn="just">
              <a:lnSpc>
                <a:spcPct val="150000"/>
              </a:lnSpc>
              <a:spcBef>
                <a:spcPts val="0"/>
              </a:spcBef>
              <a:buFont typeface="Wingdings" pitchFamily="2" charset="2"/>
              <a:buChar char="q"/>
            </a:pPr>
            <a:r>
              <a:rPr lang="tr-TR" sz="2000" b="1" dirty="0">
                <a:solidFill>
                  <a:schemeClr val="bg1"/>
                </a:solidFill>
              </a:rPr>
              <a:t>GÜNÜMÜZDE KÜRESEL SİSTEMDE </a:t>
            </a:r>
            <a:r>
              <a:rPr lang="tr-TR" sz="2000" b="1" dirty="0">
                <a:solidFill>
                  <a:srgbClr val="FFFF00"/>
                </a:solidFill>
              </a:rPr>
              <a:t>YENİ LİDERLİK ANLAYIŞI VE YÖNELİMİ </a:t>
            </a:r>
            <a:r>
              <a:rPr lang="tr-TR" sz="2000" b="1" dirty="0">
                <a:solidFill>
                  <a:schemeClr val="bg1"/>
                </a:solidFill>
              </a:rPr>
              <a:t>ÇOK ÖNEM KAZANMAKTADIR.</a:t>
            </a:r>
          </a:p>
          <a:p>
            <a:pPr marL="581025" indent="-528638" algn="just">
              <a:lnSpc>
                <a:spcPct val="150000"/>
              </a:lnSpc>
              <a:spcBef>
                <a:spcPts val="0"/>
              </a:spcBef>
              <a:buFont typeface="Wingdings" pitchFamily="2" charset="2"/>
              <a:buChar char="q"/>
            </a:pPr>
            <a:r>
              <a:rPr lang="tr-TR" sz="2000" b="1" dirty="0">
                <a:solidFill>
                  <a:srgbClr val="00FDFF"/>
                </a:solidFill>
              </a:rPr>
              <a:t>SİYASİ LİDERLERİN TOPLUMLA KURDUĞU İLİŞKİDE; LİDERLİK KARİZMASI, KİŞİSEL ÖZELLİKLERİ, SİYASET TARZLARI, BECERİLERİ, DÜNYA GÖRÜŞLERİ, AİLE YAPILARI, DEĞERLER SİSTEMİ GİBİ BİRÇOK FARKLI DEĞİŞKEN ETKİLİDİR</a:t>
            </a:r>
          </a:p>
        </p:txBody>
      </p:sp>
      <p:sp>
        <p:nvSpPr>
          <p:cNvPr id="2" name="Rectangle 1">
            <a:extLst>
              <a:ext uri="{FF2B5EF4-FFF2-40B4-BE49-F238E27FC236}">
                <a16:creationId xmlns:a16="http://schemas.microsoft.com/office/drawing/2014/main" id="{E4E4CC7A-1CA1-8983-C979-E41AF6D22FF3}"/>
              </a:ext>
            </a:extLst>
          </p:cNvPr>
          <p:cNvSpPr/>
          <p:nvPr/>
        </p:nvSpPr>
        <p:spPr>
          <a:xfrm>
            <a:off x="4567374" y="2595374"/>
            <a:ext cx="3057248" cy="923330"/>
          </a:xfrm>
          <a:prstGeom prst="rect">
            <a:avLst/>
          </a:prstGeom>
          <a:noFill/>
        </p:spPr>
        <p:txBody>
          <a:bodyPr wrap="none" lIns="91440" tIns="45720" rIns="91440" bIns="45720">
            <a:spAutoFit/>
          </a:bodyPr>
          <a:lstStyle/>
          <a:p>
            <a:pPr algn="ctr"/>
            <a:r>
              <a:rPr lang="tr-TR" sz="5400" b="1" cap="none" spc="0" dirty="0">
                <a:ln w="6600">
                  <a:solidFill>
                    <a:schemeClr val="accent2"/>
                  </a:solidFill>
                  <a:prstDash val="solid"/>
                </a:ln>
                <a:solidFill>
                  <a:srgbClr val="FFFFFF"/>
                </a:solidFill>
                <a:effectLst>
                  <a:outerShdw dist="38100" dir="2700000" algn="tl" rotWithShape="0">
                    <a:schemeClr val="accent2"/>
                  </a:outerShdw>
                </a:effectLst>
              </a:rPr>
              <a:t>LİDERLİK</a:t>
            </a:r>
            <a:endParaRPr lang="en-GB"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9091584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5F2E5FF-8208-C0FA-ABE5-D4265A2D4AEA}"/>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1140B2A-84C6-473D-EC7B-5CB483371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E9996F47-A2DB-91B5-0C31-B90BC90F6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20">
            <a:extLst>
              <a:ext uri="{FF2B5EF4-FFF2-40B4-BE49-F238E27FC236}">
                <a16:creationId xmlns:a16="http://schemas.microsoft.com/office/drawing/2014/main" id="{57020ABE-EC99-8DCB-163D-4D41246FDC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22">
            <a:extLst>
              <a:ext uri="{FF2B5EF4-FFF2-40B4-BE49-F238E27FC236}">
                <a16:creationId xmlns:a16="http://schemas.microsoft.com/office/drawing/2014/main" id="{60CEF215-626C-374F-7BC3-F7BB0F37D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Rectangle 24">
            <a:extLst>
              <a:ext uri="{FF2B5EF4-FFF2-40B4-BE49-F238E27FC236}">
                <a16:creationId xmlns:a16="http://schemas.microsoft.com/office/drawing/2014/main" id="{392FF9F6-4044-A081-19C1-DFB9D34B38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Dikdörtgen 15">
            <a:extLst>
              <a:ext uri="{FF2B5EF4-FFF2-40B4-BE49-F238E27FC236}">
                <a16:creationId xmlns:a16="http://schemas.microsoft.com/office/drawing/2014/main" id="{EF48663C-668C-37DE-8907-AFC6044152D3}"/>
              </a:ext>
            </a:extLst>
          </p:cNvPr>
          <p:cNvSpPr/>
          <p:nvPr/>
        </p:nvSpPr>
        <p:spPr>
          <a:xfrm>
            <a:off x="2581834" y="15060"/>
            <a:ext cx="6457696" cy="1553843"/>
          </a:xfrm>
          <a:prstGeom prst="rect">
            <a:avLst/>
          </a:prstGeom>
          <a:solidFill>
            <a:srgbClr val="060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2" name="Grup 21">
            <a:extLst>
              <a:ext uri="{FF2B5EF4-FFF2-40B4-BE49-F238E27FC236}">
                <a16:creationId xmlns:a16="http://schemas.microsoft.com/office/drawing/2014/main" id="{2CF17823-567A-BE52-2BA5-0D0567BB25FB}"/>
              </a:ext>
            </a:extLst>
          </p:cNvPr>
          <p:cNvGrpSpPr/>
          <p:nvPr/>
        </p:nvGrpSpPr>
        <p:grpSpPr>
          <a:xfrm>
            <a:off x="0" y="92876"/>
            <a:ext cx="12192000" cy="2299855"/>
            <a:chOff x="0" y="92876"/>
            <a:chExt cx="12192000" cy="2299855"/>
          </a:xfrm>
        </p:grpSpPr>
        <p:grpSp>
          <p:nvGrpSpPr>
            <p:cNvPr id="24" name="Grup 23">
              <a:extLst>
                <a:ext uri="{FF2B5EF4-FFF2-40B4-BE49-F238E27FC236}">
                  <a16:creationId xmlns:a16="http://schemas.microsoft.com/office/drawing/2014/main" id="{CC2B6B75-BF3E-C6C0-7383-6A2B6BE4FAA6}"/>
                </a:ext>
              </a:extLst>
            </p:cNvPr>
            <p:cNvGrpSpPr/>
            <p:nvPr/>
          </p:nvGrpSpPr>
          <p:grpSpPr>
            <a:xfrm>
              <a:off x="0" y="92876"/>
              <a:ext cx="12192000" cy="2299855"/>
              <a:chOff x="0" y="92876"/>
              <a:chExt cx="12192000" cy="2299855"/>
            </a:xfrm>
          </p:grpSpPr>
          <p:sp>
            <p:nvSpPr>
              <p:cNvPr id="29" name="Dikdörtgen 28">
                <a:extLst>
                  <a:ext uri="{FF2B5EF4-FFF2-40B4-BE49-F238E27FC236}">
                    <a16:creationId xmlns:a16="http://schemas.microsoft.com/office/drawing/2014/main" id="{53335A8D-040F-D04C-D4F9-F27AD675EB19}"/>
                  </a:ext>
                </a:extLst>
              </p:cNvPr>
              <p:cNvSpPr/>
              <p:nvPr/>
            </p:nvSpPr>
            <p:spPr>
              <a:xfrm>
                <a:off x="0" y="92876"/>
                <a:ext cx="12192000" cy="2299855"/>
              </a:xfrm>
              <a:prstGeom prst="rect">
                <a:avLst/>
              </a:prstGeom>
              <a:solidFill>
                <a:schemeClr val="bg1"/>
              </a:solidFill>
              <a:ln w="50800" cmpd="thickThin"/>
              <a:scene3d>
                <a:camera prst="orthographicFront"/>
                <a:lightRig rig="threePt" dir="t"/>
              </a:scene3d>
              <a:sp3d>
                <a:bevelB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0" name="Picture 12" descr="Türkiye-Kazakistan diplomatik ilişkilerinin 29'uncu yılı ...">
                <a:extLst>
                  <a:ext uri="{FF2B5EF4-FFF2-40B4-BE49-F238E27FC236}">
                    <a16:creationId xmlns:a16="http://schemas.microsoft.com/office/drawing/2014/main" id="{5423F437-C55A-71FE-8DA2-7E77EE2EF0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8145" y="295519"/>
                <a:ext cx="3808875" cy="1913223"/>
              </a:xfrm>
              <a:prstGeom prst="rect">
                <a:avLst/>
              </a:prstGeom>
              <a:noFill/>
              <a:scene3d>
                <a:camera prst="orthographicFront"/>
                <a:lightRig rig="threePt" dir="t"/>
              </a:scene3d>
              <a:sp3d>
                <a:bevelB prst="angle"/>
              </a:sp3d>
              <a:extLst>
                <a:ext uri="{909E8E84-426E-40DD-AFC4-6F175D3DCCD1}">
                  <a14:hiddenFill xmlns:a14="http://schemas.microsoft.com/office/drawing/2010/main">
                    <a:solidFill>
                      <a:srgbClr val="FFFFFF"/>
                    </a:solidFill>
                  </a14:hiddenFill>
                </a:ext>
              </a:extLst>
            </p:spPr>
          </p:pic>
          <p:pic>
            <p:nvPicPr>
              <p:cNvPr id="31" name="Resim 30">
                <a:extLst>
                  <a:ext uri="{FF2B5EF4-FFF2-40B4-BE49-F238E27FC236}">
                    <a16:creationId xmlns:a16="http://schemas.microsoft.com/office/drawing/2014/main" id="{66D458F2-70C2-61B9-F5BB-118B1D778D77}"/>
                  </a:ext>
                </a:extLst>
              </p:cNvPr>
              <p:cNvPicPr>
                <a:picLocks noChangeAspect="1"/>
              </p:cNvPicPr>
              <p:nvPr/>
            </p:nvPicPr>
            <p:blipFill>
              <a:blip r:embed="rId4"/>
              <a:srcRect t="24381" b="31154"/>
              <a:stretch>
                <a:fillRect/>
              </a:stretch>
            </p:blipFill>
            <p:spPr>
              <a:xfrm>
                <a:off x="38313" y="286081"/>
                <a:ext cx="4133333" cy="1922662"/>
              </a:xfrm>
              <a:prstGeom prst="rect">
                <a:avLst/>
              </a:prstGeom>
              <a:solidFill>
                <a:srgbClr val="060751"/>
              </a:solidFill>
              <a:scene3d>
                <a:camera prst="orthographicFront"/>
                <a:lightRig rig="threePt" dir="t"/>
              </a:scene3d>
              <a:sp3d>
                <a:bevelB prst="angle"/>
              </a:sp3d>
            </p:spPr>
          </p:pic>
        </p:grpSp>
        <p:grpSp>
          <p:nvGrpSpPr>
            <p:cNvPr id="26" name="Grup 25">
              <a:extLst>
                <a:ext uri="{FF2B5EF4-FFF2-40B4-BE49-F238E27FC236}">
                  <a16:creationId xmlns:a16="http://schemas.microsoft.com/office/drawing/2014/main" id="{637A3AA7-D0C0-2934-7E24-A3052A1B10C6}"/>
                </a:ext>
              </a:extLst>
            </p:cNvPr>
            <p:cNvGrpSpPr/>
            <p:nvPr/>
          </p:nvGrpSpPr>
          <p:grpSpPr>
            <a:xfrm>
              <a:off x="7766440" y="276639"/>
              <a:ext cx="4421855" cy="1932104"/>
              <a:chOff x="7628416" y="276639"/>
              <a:chExt cx="4421855" cy="1932104"/>
            </a:xfrm>
          </p:grpSpPr>
          <p:pic>
            <p:nvPicPr>
              <p:cNvPr id="27" name="Resim 26" descr="daire, tasarım, sanat, taslak içeren bir resim&#10;&#10;Yapay zeka tarafından oluşturulmuş içerik yanlış olabilir.">
                <a:extLst>
                  <a:ext uri="{FF2B5EF4-FFF2-40B4-BE49-F238E27FC236}">
                    <a16:creationId xmlns:a16="http://schemas.microsoft.com/office/drawing/2014/main" id="{6A9D1D53-6AE5-7BB0-0C48-D3ED9654669B}"/>
                  </a:ext>
                </a:extLst>
              </p:cNvPr>
              <p:cNvPicPr>
                <a:picLocks noChangeAspect="1"/>
              </p:cNvPicPr>
              <p:nvPr/>
            </p:nvPicPr>
            <p:blipFill>
              <a:blip r:embed="rId5"/>
              <a:stretch>
                <a:fillRect/>
              </a:stretch>
            </p:blipFill>
            <p:spPr>
              <a:xfrm>
                <a:off x="7984016" y="276640"/>
                <a:ext cx="4066255" cy="1932103"/>
              </a:xfrm>
              <a:prstGeom prst="rect">
                <a:avLst/>
              </a:prstGeom>
              <a:scene3d>
                <a:camera prst="orthographicFront"/>
                <a:lightRig rig="threePt" dir="t"/>
              </a:scene3d>
              <a:sp3d>
                <a:bevelB prst="angle"/>
              </a:sp3d>
            </p:spPr>
          </p:pic>
          <p:pic>
            <p:nvPicPr>
              <p:cNvPr id="28" name="Resim 27" descr="mavi, meneviş mavisi, ekran görüntüsü, Majorelle Blue içeren bir resim&#10;&#10;Yapay zeka tarafından oluşturulmuş içerik yanlış olabilir.">
                <a:extLst>
                  <a:ext uri="{FF2B5EF4-FFF2-40B4-BE49-F238E27FC236}">
                    <a16:creationId xmlns:a16="http://schemas.microsoft.com/office/drawing/2014/main" id="{6C3F166E-C348-539A-CB10-49946A38AFEC}"/>
                  </a:ext>
                </a:extLst>
              </p:cNvPr>
              <p:cNvPicPr>
                <a:picLocks noChangeAspect="1"/>
              </p:cNvPicPr>
              <p:nvPr/>
            </p:nvPicPr>
            <p:blipFill>
              <a:blip r:embed="rId6"/>
              <a:stretch>
                <a:fillRect/>
              </a:stretch>
            </p:blipFill>
            <p:spPr>
              <a:xfrm>
                <a:off x="7628416" y="276639"/>
                <a:ext cx="357346" cy="1932103"/>
              </a:xfrm>
              <a:prstGeom prst="rect">
                <a:avLst/>
              </a:prstGeom>
            </p:spPr>
          </p:pic>
        </p:grpSp>
      </p:grpSp>
      <p:sp>
        <p:nvSpPr>
          <p:cNvPr id="4" name="Dikdörtgen 3">
            <a:extLst>
              <a:ext uri="{FF2B5EF4-FFF2-40B4-BE49-F238E27FC236}">
                <a16:creationId xmlns:a16="http://schemas.microsoft.com/office/drawing/2014/main" id="{9DB2D7C5-313D-3251-0240-2D8C1705B8EC}"/>
              </a:ext>
            </a:extLst>
          </p:cNvPr>
          <p:cNvSpPr/>
          <p:nvPr/>
        </p:nvSpPr>
        <p:spPr>
          <a:xfrm>
            <a:off x="38313" y="2392731"/>
            <a:ext cx="12149982" cy="4450209"/>
          </a:xfrm>
          <a:prstGeom prst="rect">
            <a:avLst/>
          </a:prstGeom>
          <a:solidFill>
            <a:srgbClr val="060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128" name="Picture 8" descr="Kazakistan'la stratejik planlama toplantısı - Haberler Milliyet">
            <a:extLst>
              <a:ext uri="{FF2B5EF4-FFF2-40B4-BE49-F238E27FC236}">
                <a16:creationId xmlns:a16="http://schemas.microsoft.com/office/drawing/2014/main" id="{28100A07-7489-E734-EB6C-31220AD229E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5671"/>
          <a:stretch>
            <a:fillRect/>
          </a:stretch>
        </p:blipFill>
        <p:spPr bwMode="auto">
          <a:xfrm>
            <a:off x="34607" y="2392505"/>
            <a:ext cx="12119079" cy="4372620"/>
          </a:xfrm>
          <a:prstGeom prst="rect">
            <a:avLst/>
          </a:prstGeom>
          <a:noFill/>
          <a:extLst>
            <a:ext uri="{909E8E84-426E-40DD-AFC4-6F175D3DCCD1}">
              <a14:hiddenFill xmlns:a14="http://schemas.microsoft.com/office/drawing/2010/main">
                <a:solidFill>
                  <a:srgbClr val="FFFFFF"/>
                </a:solidFill>
              </a14:hiddenFill>
            </a:ext>
          </a:extLst>
        </p:spPr>
      </p:pic>
      <p:sp>
        <p:nvSpPr>
          <p:cNvPr id="5" name="İçerik Yer Tutucusu 4">
            <a:extLst>
              <a:ext uri="{FF2B5EF4-FFF2-40B4-BE49-F238E27FC236}">
                <a16:creationId xmlns:a16="http://schemas.microsoft.com/office/drawing/2014/main" id="{2CEA0A20-B6DB-8416-A886-02C9CD7E6D03}"/>
              </a:ext>
            </a:extLst>
          </p:cNvPr>
          <p:cNvSpPr>
            <a:spLocks noGrp="1"/>
          </p:cNvSpPr>
          <p:nvPr>
            <p:ph idx="1"/>
          </p:nvPr>
        </p:nvSpPr>
        <p:spPr>
          <a:xfrm>
            <a:off x="353327" y="4921938"/>
            <a:ext cx="11481638" cy="1659422"/>
          </a:xfrm>
          <a:solidFill>
            <a:schemeClr val="accent2">
              <a:lumMod val="50000"/>
              <a:alpha val="73000"/>
            </a:schemeClr>
          </a:solidFill>
          <a:effectLst>
            <a:softEdge rad="0"/>
          </a:effectLst>
          <a:scene3d>
            <a:camera prst="orthographicFront"/>
            <a:lightRig rig="threePt" dir="t"/>
          </a:scene3d>
          <a:sp3d>
            <a:bevelB prst="angle"/>
          </a:sp3d>
        </p:spPr>
        <p:txBody>
          <a:bodyPr anchor="ctr">
            <a:noAutofit/>
          </a:bodyPr>
          <a:lstStyle/>
          <a:p>
            <a:pPr marL="581025" indent="-528638" algn="just">
              <a:lnSpc>
                <a:spcPct val="150000"/>
              </a:lnSpc>
              <a:spcBef>
                <a:spcPts val="0"/>
              </a:spcBef>
              <a:buFont typeface="Wingdings" pitchFamily="2" charset="2"/>
              <a:buChar char="q"/>
            </a:pPr>
            <a:r>
              <a:rPr lang="tr-TR" sz="2000" b="1" dirty="0">
                <a:solidFill>
                  <a:srgbClr val="00FDFF"/>
                </a:solidFill>
              </a:rPr>
              <a:t>GÜNÜMÜZDE LİDERLİK ANLAYIŞI DÖNÜŞMEKTEDİR. </a:t>
            </a:r>
          </a:p>
          <a:p>
            <a:pPr marL="581025" indent="-528638" algn="just">
              <a:lnSpc>
                <a:spcPct val="150000"/>
              </a:lnSpc>
              <a:spcBef>
                <a:spcPts val="0"/>
              </a:spcBef>
              <a:buFont typeface="Wingdings" pitchFamily="2" charset="2"/>
              <a:buChar char="q"/>
            </a:pPr>
            <a:r>
              <a:rPr lang="tr-TR" sz="2000" b="1" dirty="0">
                <a:solidFill>
                  <a:schemeClr val="bg1"/>
                </a:solidFill>
              </a:rPr>
              <a:t>ETKİLİ İLETİŞİM LİDERLİĞİN VAZGEÇİLMEZ UNSURUDUR. </a:t>
            </a:r>
          </a:p>
          <a:p>
            <a:pPr marL="581025" indent="-528638" algn="just">
              <a:lnSpc>
                <a:spcPct val="150000"/>
              </a:lnSpc>
              <a:spcBef>
                <a:spcPts val="0"/>
              </a:spcBef>
              <a:buFont typeface="Wingdings" pitchFamily="2" charset="2"/>
              <a:buChar char="q"/>
            </a:pPr>
            <a:r>
              <a:rPr lang="tr-TR" sz="2000" b="1" dirty="0">
                <a:solidFill>
                  <a:srgbClr val="00FDFF"/>
                </a:solidFill>
              </a:rPr>
              <a:t>ETKİLİ LİDERLİK; </a:t>
            </a:r>
            <a:r>
              <a:rPr lang="tr-TR" sz="2000" b="1" dirty="0">
                <a:solidFill>
                  <a:schemeClr val="bg1"/>
                </a:solidFill>
              </a:rPr>
              <a:t>DÜRÜSTLÜK, GÜVEN, ADALET, ŞEFFAFLIK VE VİZYON SAHİBİ OLMAKLA MÜMKÜNDÜR.</a:t>
            </a:r>
          </a:p>
          <a:p>
            <a:pPr marL="581025" indent="-528638" algn="just">
              <a:lnSpc>
                <a:spcPct val="150000"/>
              </a:lnSpc>
              <a:spcBef>
                <a:spcPts val="0"/>
              </a:spcBef>
              <a:buFont typeface="Wingdings" pitchFamily="2" charset="2"/>
              <a:buChar char="q"/>
            </a:pPr>
            <a:endParaRPr lang="tr-TR" b="1" dirty="0">
              <a:solidFill>
                <a:schemeClr val="bg1"/>
              </a:solidFill>
            </a:endParaRPr>
          </a:p>
        </p:txBody>
      </p:sp>
    </p:spTree>
    <p:extLst>
      <p:ext uri="{BB962C8B-B14F-4D97-AF65-F5344CB8AC3E}">
        <p14:creationId xmlns:p14="http://schemas.microsoft.com/office/powerpoint/2010/main" val="306747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C36640D-13F6-0D0B-7FF9-22FE2E094240}"/>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0CD9B77-38FE-3226-13DD-FCE540270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9B02779F-B8E5-D83C-3386-1E2F428439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20">
            <a:extLst>
              <a:ext uri="{FF2B5EF4-FFF2-40B4-BE49-F238E27FC236}">
                <a16:creationId xmlns:a16="http://schemas.microsoft.com/office/drawing/2014/main" id="{D4ABACBE-3BB9-88CB-5686-68B47207FE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22">
            <a:extLst>
              <a:ext uri="{FF2B5EF4-FFF2-40B4-BE49-F238E27FC236}">
                <a16:creationId xmlns:a16="http://schemas.microsoft.com/office/drawing/2014/main" id="{4998E9D6-3475-B878-4FD5-7CA80AE55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Rectangle 24">
            <a:extLst>
              <a:ext uri="{FF2B5EF4-FFF2-40B4-BE49-F238E27FC236}">
                <a16:creationId xmlns:a16="http://schemas.microsoft.com/office/drawing/2014/main" id="{FBC1176F-42FE-64CC-AA49-73CD693670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Dikdörtgen 15">
            <a:extLst>
              <a:ext uri="{FF2B5EF4-FFF2-40B4-BE49-F238E27FC236}">
                <a16:creationId xmlns:a16="http://schemas.microsoft.com/office/drawing/2014/main" id="{239A8749-FA30-0341-D610-59D4BFA77844}"/>
              </a:ext>
            </a:extLst>
          </p:cNvPr>
          <p:cNvSpPr/>
          <p:nvPr/>
        </p:nvSpPr>
        <p:spPr>
          <a:xfrm>
            <a:off x="2581834" y="15060"/>
            <a:ext cx="6457696" cy="1553843"/>
          </a:xfrm>
          <a:prstGeom prst="rect">
            <a:avLst/>
          </a:prstGeom>
          <a:solidFill>
            <a:srgbClr val="060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2" name="Grup 21">
            <a:extLst>
              <a:ext uri="{FF2B5EF4-FFF2-40B4-BE49-F238E27FC236}">
                <a16:creationId xmlns:a16="http://schemas.microsoft.com/office/drawing/2014/main" id="{470D2B3C-A4C9-22AA-751A-E92055FAAD03}"/>
              </a:ext>
            </a:extLst>
          </p:cNvPr>
          <p:cNvGrpSpPr/>
          <p:nvPr/>
        </p:nvGrpSpPr>
        <p:grpSpPr>
          <a:xfrm>
            <a:off x="0" y="92876"/>
            <a:ext cx="12192000" cy="2299855"/>
            <a:chOff x="0" y="92876"/>
            <a:chExt cx="12192000" cy="2299855"/>
          </a:xfrm>
        </p:grpSpPr>
        <p:grpSp>
          <p:nvGrpSpPr>
            <p:cNvPr id="24" name="Grup 23">
              <a:extLst>
                <a:ext uri="{FF2B5EF4-FFF2-40B4-BE49-F238E27FC236}">
                  <a16:creationId xmlns:a16="http://schemas.microsoft.com/office/drawing/2014/main" id="{4A5EF882-24C4-8224-D0A6-911DA170525D}"/>
                </a:ext>
              </a:extLst>
            </p:cNvPr>
            <p:cNvGrpSpPr/>
            <p:nvPr/>
          </p:nvGrpSpPr>
          <p:grpSpPr>
            <a:xfrm>
              <a:off x="0" y="92876"/>
              <a:ext cx="12192000" cy="2299855"/>
              <a:chOff x="0" y="92876"/>
              <a:chExt cx="12192000" cy="2299855"/>
            </a:xfrm>
          </p:grpSpPr>
          <p:sp>
            <p:nvSpPr>
              <p:cNvPr id="29" name="Dikdörtgen 28">
                <a:extLst>
                  <a:ext uri="{FF2B5EF4-FFF2-40B4-BE49-F238E27FC236}">
                    <a16:creationId xmlns:a16="http://schemas.microsoft.com/office/drawing/2014/main" id="{09CE8A33-0520-3E45-907E-4430020D6671}"/>
                  </a:ext>
                </a:extLst>
              </p:cNvPr>
              <p:cNvSpPr/>
              <p:nvPr/>
            </p:nvSpPr>
            <p:spPr>
              <a:xfrm>
                <a:off x="0" y="92876"/>
                <a:ext cx="12192000" cy="2299855"/>
              </a:xfrm>
              <a:prstGeom prst="rect">
                <a:avLst/>
              </a:prstGeom>
              <a:solidFill>
                <a:schemeClr val="bg1"/>
              </a:solidFill>
              <a:ln w="50800" cmpd="thickThin"/>
              <a:scene3d>
                <a:camera prst="orthographicFront"/>
                <a:lightRig rig="threePt" dir="t"/>
              </a:scene3d>
              <a:sp3d>
                <a:bevelB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0" name="Picture 12" descr="Türkiye-Kazakistan diplomatik ilişkilerinin 29'uncu yılı ...">
                <a:extLst>
                  <a:ext uri="{FF2B5EF4-FFF2-40B4-BE49-F238E27FC236}">
                    <a16:creationId xmlns:a16="http://schemas.microsoft.com/office/drawing/2014/main" id="{4B74A19E-99A7-3374-F962-49B698D700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8145" y="295519"/>
                <a:ext cx="3808875" cy="1913223"/>
              </a:xfrm>
              <a:prstGeom prst="rect">
                <a:avLst/>
              </a:prstGeom>
              <a:noFill/>
              <a:scene3d>
                <a:camera prst="orthographicFront"/>
                <a:lightRig rig="threePt" dir="t"/>
              </a:scene3d>
              <a:sp3d>
                <a:bevelB prst="angle"/>
              </a:sp3d>
              <a:extLst>
                <a:ext uri="{909E8E84-426E-40DD-AFC4-6F175D3DCCD1}">
                  <a14:hiddenFill xmlns:a14="http://schemas.microsoft.com/office/drawing/2010/main">
                    <a:solidFill>
                      <a:srgbClr val="FFFFFF"/>
                    </a:solidFill>
                  </a14:hiddenFill>
                </a:ext>
              </a:extLst>
            </p:spPr>
          </p:pic>
          <p:pic>
            <p:nvPicPr>
              <p:cNvPr id="31" name="Resim 30">
                <a:extLst>
                  <a:ext uri="{FF2B5EF4-FFF2-40B4-BE49-F238E27FC236}">
                    <a16:creationId xmlns:a16="http://schemas.microsoft.com/office/drawing/2014/main" id="{44919893-1F90-3FC9-FE99-19C2E0B3BB09}"/>
                  </a:ext>
                </a:extLst>
              </p:cNvPr>
              <p:cNvPicPr>
                <a:picLocks noChangeAspect="1"/>
              </p:cNvPicPr>
              <p:nvPr/>
            </p:nvPicPr>
            <p:blipFill>
              <a:blip r:embed="rId4"/>
              <a:srcRect t="24381" b="31154"/>
              <a:stretch>
                <a:fillRect/>
              </a:stretch>
            </p:blipFill>
            <p:spPr>
              <a:xfrm>
                <a:off x="38313" y="286081"/>
                <a:ext cx="4133333" cy="1922662"/>
              </a:xfrm>
              <a:prstGeom prst="rect">
                <a:avLst/>
              </a:prstGeom>
              <a:solidFill>
                <a:srgbClr val="060751"/>
              </a:solidFill>
              <a:scene3d>
                <a:camera prst="orthographicFront"/>
                <a:lightRig rig="threePt" dir="t"/>
              </a:scene3d>
              <a:sp3d>
                <a:bevelB prst="angle"/>
              </a:sp3d>
            </p:spPr>
          </p:pic>
        </p:grpSp>
        <p:grpSp>
          <p:nvGrpSpPr>
            <p:cNvPr id="26" name="Grup 25">
              <a:extLst>
                <a:ext uri="{FF2B5EF4-FFF2-40B4-BE49-F238E27FC236}">
                  <a16:creationId xmlns:a16="http://schemas.microsoft.com/office/drawing/2014/main" id="{7DAA125F-B466-06D5-8A58-758EFAAABB3E}"/>
                </a:ext>
              </a:extLst>
            </p:cNvPr>
            <p:cNvGrpSpPr/>
            <p:nvPr/>
          </p:nvGrpSpPr>
          <p:grpSpPr>
            <a:xfrm>
              <a:off x="7766440" y="276639"/>
              <a:ext cx="4421855" cy="1932104"/>
              <a:chOff x="7628416" y="276639"/>
              <a:chExt cx="4421855" cy="1932104"/>
            </a:xfrm>
          </p:grpSpPr>
          <p:pic>
            <p:nvPicPr>
              <p:cNvPr id="27" name="Resim 26" descr="daire, tasarım, sanat, taslak içeren bir resim&#10;&#10;Yapay zeka tarafından oluşturulmuş içerik yanlış olabilir.">
                <a:extLst>
                  <a:ext uri="{FF2B5EF4-FFF2-40B4-BE49-F238E27FC236}">
                    <a16:creationId xmlns:a16="http://schemas.microsoft.com/office/drawing/2014/main" id="{183DF1E7-C36B-E968-A4F4-2FACCFCE7C1C}"/>
                  </a:ext>
                </a:extLst>
              </p:cNvPr>
              <p:cNvPicPr>
                <a:picLocks noChangeAspect="1"/>
              </p:cNvPicPr>
              <p:nvPr/>
            </p:nvPicPr>
            <p:blipFill>
              <a:blip r:embed="rId5"/>
              <a:stretch>
                <a:fillRect/>
              </a:stretch>
            </p:blipFill>
            <p:spPr>
              <a:xfrm>
                <a:off x="7984016" y="276640"/>
                <a:ext cx="4066255" cy="1932103"/>
              </a:xfrm>
              <a:prstGeom prst="rect">
                <a:avLst/>
              </a:prstGeom>
              <a:scene3d>
                <a:camera prst="orthographicFront"/>
                <a:lightRig rig="threePt" dir="t"/>
              </a:scene3d>
              <a:sp3d>
                <a:bevelB prst="angle"/>
              </a:sp3d>
            </p:spPr>
          </p:pic>
          <p:pic>
            <p:nvPicPr>
              <p:cNvPr id="28" name="Resim 27" descr="mavi, meneviş mavisi, ekran görüntüsü, Majorelle Blue içeren bir resim&#10;&#10;Yapay zeka tarafından oluşturulmuş içerik yanlış olabilir.">
                <a:extLst>
                  <a:ext uri="{FF2B5EF4-FFF2-40B4-BE49-F238E27FC236}">
                    <a16:creationId xmlns:a16="http://schemas.microsoft.com/office/drawing/2014/main" id="{B63A5442-CE5D-D553-6C75-ACA07653B15A}"/>
                  </a:ext>
                </a:extLst>
              </p:cNvPr>
              <p:cNvPicPr>
                <a:picLocks noChangeAspect="1"/>
              </p:cNvPicPr>
              <p:nvPr/>
            </p:nvPicPr>
            <p:blipFill>
              <a:blip r:embed="rId6"/>
              <a:stretch>
                <a:fillRect/>
              </a:stretch>
            </p:blipFill>
            <p:spPr>
              <a:xfrm>
                <a:off x="7628416" y="276639"/>
                <a:ext cx="357346" cy="1932103"/>
              </a:xfrm>
              <a:prstGeom prst="rect">
                <a:avLst/>
              </a:prstGeom>
            </p:spPr>
          </p:pic>
        </p:grpSp>
      </p:grpSp>
      <p:sp>
        <p:nvSpPr>
          <p:cNvPr id="4" name="Dikdörtgen 3">
            <a:extLst>
              <a:ext uri="{FF2B5EF4-FFF2-40B4-BE49-F238E27FC236}">
                <a16:creationId xmlns:a16="http://schemas.microsoft.com/office/drawing/2014/main" id="{818DC2B0-0ECD-E7FF-86C5-F3C2E9647465}"/>
              </a:ext>
            </a:extLst>
          </p:cNvPr>
          <p:cNvSpPr/>
          <p:nvPr/>
        </p:nvSpPr>
        <p:spPr>
          <a:xfrm>
            <a:off x="38313" y="2392731"/>
            <a:ext cx="12149982" cy="4450209"/>
          </a:xfrm>
          <a:prstGeom prst="rect">
            <a:avLst/>
          </a:prstGeom>
          <a:solidFill>
            <a:srgbClr val="060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170" name="Picture 2" descr="Türkiye ile Kazakistan arasında 20 anlaşma imzalandı">
            <a:extLst>
              <a:ext uri="{FF2B5EF4-FFF2-40B4-BE49-F238E27FC236}">
                <a16:creationId xmlns:a16="http://schemas.microsoft.com/office/drawing/2014/main" id="{41C16D7F-46E6-7D34-178D-0771DE06F2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11595" y="2453516"/>
            <a:ext cx="7803418" cy="4389423"/>
          </a:xfrm>
          <a:prstGeom prst="rect">
            <a:avLst/>
          </a:prstGeom>
          <a:noFill/>
          <a:extLst>
            <a:ext uri="{909E8E84-426E-40DD-AFC4-6F175D3DCCD1}">
              <a14:hiddenFill xmlns:a14="http://schemas.microsoft.com/office/drawing/2010/main">
                <a:solidFill>
                  <a:srgbClr val="FFFFFF"/>
                </a:solidFill>
              </a14:hiddenFill>
            </a:ext>
          </a:extLst>
        </p:spPr>
      </p:pic>
      <p:sp>
        <p:nvSpPr>
          <p:cNvPr id="5" name="İçerik Yer Tutucusu 4">
            <a:extLst>
              <a:ext uri="{FF2B5EF4-FFF2-40B4-BE49-F238E27FC236}">
                <a16:creationId xmlns:a16="http://schemas.microsoft.com/office/drawing/2014/main" id="{B97B3CE9-86A4-D2CA-1DBA-E4480A0C1CD1}"/>
              </a:ext>
            </a:extLst>
          </p:cNvPr>
          <p:cNvSpPr>
            <a:spLocks noGrp="1"/>
          </p:cNvSpPr>
          <p:nvPr>
            <p:ph idx="1"/>
          </p:nvPr>
        </p:nvSpPr>
        <p:spPr>
          <a:xfrm>
            <a:off x="372485" y="4327340"/>
            <a:ext cx="11481638" cy="2299855"/>
          </a:xfrm>
          <a:solidFill>
            <a:schemeClr val="accent2">
              <a:lumMod val="50000"/>
              <a:alpha val="45000"/>
            </a:schemeClr>
          </a:solidFill>
          <a:effectLst>
            <a:softEdge rad="0"/>
          </a:effectLst>
          <a:scene3d>
            <a:camera prst="orthographicFront"/>
            <a:lightRig rig="threePt" dir="t"/>
          </a:scene3d>
          <a:sp3d>
            <a:bevelB prst="angle"/>
          </a:sp3d>
        </p:spPr>
        <p:txBody>
          <a:bodyPr anchor="ctr">
            <a:noAutofit/>
          </a:bodyPr>
          <a:lstStyle/>
          <a:p>
            <a:pPr marL="581025" indent="-528638" algn="just">
              <a:lnSpc>
                <a:spcPct val="150000"/>
              </a:lnSpc>
              <a:spcBef>
                <a:spcPts val="0"/>
              </a:spcBef>
              <a:buFont typeface="Wingdings" pitchFamily="2" charset="2"/>
              <a:buChar char="q"/>
            </a:pPr>
            <a:r>
              <a:rPr lang="tr-TR" sz="2000" b="1" dirty="0">
                <a:solidFill>
                  <a:schemeClr val="bg1"/>
                </a:solidFill>
              </a:rPr>
              <a:t>LİDERLİK, YALNIZCA </a:t>
            </a:r>
            <a:r>
              <a:rPr lang="tr-TR" sz="2000" b="1" dirty="0">
                <a:solidFill>
                  <a:srgbClr val="FFFF00"/>
                </a:solidFill>
              </a:rPr>
              <a:t>KARAR VERMEK DEĞİL</a:t>
            </a:r>
            <a:r>
              <a:rPr lang="tr-TR" sz="2000" b="1" dirty="0">
                <a:solidFill>
                  <a:schemeClr val="bg1"/>
                </a:solidFill>
              </a:rPr>
              <a:t>; DOĞRU KARARIN ÜRETİLECEĞİ </a:t>
            </a:r>
            <a:r>
              <a:rPr lang="tr-TR" sz="2000" b="1" dirty="0">
                <a:solidFill>
                  <a:srgbClr val="FFFF00"/>
                </a:solidFill>
              </a:rPr>
              <a:t>SİSTEMİ KURABİLMEKTİR. </a:t>
            </a:r>
          </a:p>
          <a:p>
            <a:pPr marL="581025" indent="-528638" algn="just">
              <a:lnSpc>
                <a:spcPct val="150000"/>
              </a:lnSpc>
              <a:spcBef>
                <a:spcPts val="0"/>
              </a:spcBef>
              <a:buFont typeface="Wingdings" pitchFamily="2" charset="2"/>
              <a:buChar char="q"/>
            </a:pPr>
            <a:r>
              <a:rPr lang="tr-TR" sz="2000" b="1" dirty="0">
                <a:solidFill>
                  <a:schemeClr val="bg1"/>
                </a:solidFill>
              </a:rPr>
              <a:t>ETKİLİ LIDERLER, YALNIZCA KARAR ALABILEN DEĞIL, AYNI ZAMANDA BU KARARLARI TOPLUMA AÇIKLAYARAK </a:t>
            </a:r>
            <a:r>
              <a:rPr lang="tr-TR" sz="2000" b="1" dirty="0">
                <a:solidFill>
                  <a:srgbClr val="00FDFF"/>
                </a:solidFill>
              </a:rPr>
              <a:t>BELIRSIZLIĞI AZALTABILEN </a:t>
            </a:r>
            <a:r>
              <a:rPr lang="tr-TR" sz="2000" b="1" dirty="0">
                <a:solidFill>
                  <a:schemeClr val="bg1"/>
                </a:solidFill>
              </a:rPr>
              <a:t>LIDERLERDİR.</a:t>
            </a:r>
          </a:p>
          <a:p>
            <a:pPr marL="581025" indent="-528638" algn="just">
              <a:lnSpc>
                <a:spcPct val="150000"/>
              </a:lnSpc>
              <a:spcBef>
                <a:spcPts val="0"/>
              </a:spcBef>
              <a:buFont typeface="Wingdings" pitchFamily="2" charset="2"/>
              <a:buChar char="q"/>
            </a:pPr>
            <a:r>
              <a:rPr lang="tr-TR" sz="2000" b="1" dirty="0">
                <a:solidFill>
                  <a:schemeClr val="bg1"/>
                </a:solidFill>
              </a:rPr>
              <a:t>DÜNYAMIZDA ETKİLİ LİDERLİĞİN ÇOK İYİ ÖRNEKLER BULUNMAKTADIR. </a:t>
            </a:r>
          </a:p>
        </p:txBody>
      </p:sp>
    </p:spTree>
    <p:extLst>
      <p:ext uri="{BB962C8B-B14F-4D97-AF65-F5344CB8AC3E}">
        <p14:creationId xmlns:p14="http://schemas.microsoft.com/office/powerpoint/2010/main" val="27857356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D24056F-230F-DD18-719A-92575D444121}"/>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1211985-4152-DFAA-87E3-09FF72A44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37F72F42-416B-17EF-7382-00C80AA1FC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20">
            <a:extLst>
              <a:ext uri="{FF2B5EF4-FFF2-40B4-BE49-F238E27FC236}">
                <a16:creationId xmlns:a16="http://schemas.microsoft.com/office/drawing/2014/main" id="{5CBF4B76-8F55-622C-4C9D-F2566A061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22">
            <a:extLst>
              <a:ext uri="{FF2B5EF4-FFF2-40B4-BE49-F238E27FC236}">
                <a16:creationId xmlns:a16="http://schemas.microsoft.com/office/drawing/2014/main" id="{29F8531C-67BB-4054-4845-0248D0C07D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Rectangle 24">
            <a:extLst>
              <a:ext uri="{FF2B5EF4-FFF2-40B4-BE49-F238E27FC236}">
                <a16:creationId xmlns:a16="http://schemas.microsoft.com/office/drawing/2014/main" id="{88672116-1FCF-B1DC-CBC2-5C30A30959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Dikdörtgen 15">
            <a:extLst>
              <a:ext uri="{FF2B5EF4-FFF2-40B4-BE49-F238E27FC236}">
                <a16:creationId xmlns:a16="http://schemas.microsoft.com/office/drawing/2014/main" id="{637BABBE-C9A5-BD60-DFEB-C8DF62ED8292}"/>
              </a:ext>
            </a:extLst>
          </p:cNvPr>
          <p:cNvSpPr/>
          <p:nvPr/>
        </p:nvSpPr>
        <p:spPr>
          <a:xfrm>
            <a:off x="2581834" y="15060"/>
            <a:ext cx="6457696" cy="1553843"/>
          </a:xfrm>
          <a:prstGeom prst="rect">
            <a:avLst/>
          </a:prstGeom>
          <a:solidFill>
            <a:srgbClr val="060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2" name="Grup 21">
            <a:extLst>
              <a:ext uri="{FF2B5EF4-FFF2-40B4-BE49-F238E27FC236}">
                <a16:creationId xmlns:a16="http://schemas.microsoft.com/office/drawing/2014/main" id="{1554CDAF-81BB-C017-EBDB-F03592D5DA01}"/>
              </a:ext>
            </a:extLst>
          </p:cNvPr>
          <p:cNvGrpSpPr/>
          <p:nvPr/>
        </p:nvGrpSpPr>
        <p:grpSpPr>
          <a:xfrm>
            <a:off x="0" y="92876"/>
            <a:ext cx="12192000" cy="2299855"/>
            <a:chOff x="0" y="92876"/>
            <a:chExt cx="12192000" cy="2299855"/>
          </a:xfrm>
        </p:grpSpPr>
        <p:grpSp>
          <p:nvGrpSpPr>
            <p:cNvPr id="24" name="Grup 23">
              <a:extLst>
                <a:ext uri="{FF2B5EF4-FFF2-40B4-BE49-F238E27FC236}">
                  <a16:creationId xmlns:a16="http://schemas.microsoft.com/office/drawing/2014/main" id="{D32C8D98-DAF9-CD35-361E-FBA62DF6F4C0}"/>
                </a:ext>
              </a:extLst>
            </p:cNvPr>
            <p:cNvGrpSpPr/>
            <p:nvPr/>
          </p:nvGrpSpPr>
          <p:grpSpPr>
            <a:xfrm>
              <a:off x="0" y="92876"/>
              <a:ext cx="12192000" cy="2299855"/>
              <a:chOff x="0" y="92876"/>
              <a:chExt cx="12192000" cy="2299855"/>
            </a:xfrm>
          </p:grpSpPr>
          <p:sp>
            <p:nvSpPr>
              <p:cNvPr id="29" name="Dikdörtgen 28">
                <a:extLst>
                  <a:ext uri="{FF2B5EF4-FFF2-40B4-BE49-F238E27FC236}">
                    <a16:creationId xmlns:a16="http://schemas.microsoft.com/office/drawing/2014/main" id="{CBD91979-D218-80BA-17AB-8AD803543614}"/>
                  </a:ext>
                </a:extLst>
              </p:cNvPr>
              <p:cNvSpPr/>
              <p:nvPr/>
            </p:nvSpPr>
            <p:spPr>
              <a:xfrm>
                <a:off x="0" y="92876"/>
                <a:ext cx="12192000" cy="2299855"/>
              </a:xfrm>
              <a:prstGeom prst="rect">
                <a:avLst/>
              </a:prstGeom>
              <a:solidFill>
                <a:schemeClr val="bg1"/>
              </a:solidFill>
              <a:ln w="50800" cmpd="thickThin"/>
              <a:scene3d>
                <a:camera prst="orthographicFront"/>
                <a:lightRig rig="threePt" dir="t"/>
              </a:scene3d>
              <a:sp3d>
                <a:bevelB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0" name="Picture 12" descr="Türkiye-Kazakistan diplomatik ilişkilerinin 29'uncu yılı ...">
                <a:extLst>
                  <a:ext uri="{FF2B5EF4-FFF2-40B4-BE49-F238E27FC236}">
                    <a16:creationId xmlns:a16="http://schemas.microsoft.com/office/drawing/2014/main" id="{3B44D801-DBDC-9CC0-A0D2-D28B3420CB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8145" y="295519"/>
                <a:ext cx="3808875" cy="1913223"/>
              </a:xfrm>
              <a:prstGeom prst="rect">
                <a:avLst/>
              </a:prstGeom>
              <a:noFill/>
              <a:scene3d>
                <a:camera prst="orthographicFront"/>
                <a:lightRig rig="threePt" dir="t"/>
              </a:scene3d>
              <a:sp3d>
                <a:bevelB prst="angle"/>
              </a:sp3d>
              <a:extLst>
                <a:ext uri="{909E8E84-426E-40DD-AFC4-6F175D3DCCD1}">
                  <a14:hiddenFill xmlns:a14="http://schemas.microsoft.com/office/drawing/2010/main">
                    <a:solidFill>
                      <a:srgbClr val="FFFFFF"/>
                    </a:solidFill>
                  </a14:hiddenFill>
                </a:ext>
              </a:extLst>
            </p:spPr>
          </p:pic>
          <p:pic>
            <p:nvPicPr>
              <p:cNvPr id="31" name="Resim 30">
                <a:extLst>
                  <a:ext uri="{FF2B5EF4-FFF2-40B4-BE49-F238E27FC236}">
                    <a16:creationId xmlns:a16="http://schemas.microsoft.com/office/drawing/2014/main" id="{278F4550-EEDB-2DDC-B23E-FB861A07AFBA}"/>
                  </a:ext>
                </a:extLst>
              </p:cNvPr>
              <p:cNvPicPr>
                <a:picLocks noChangeAspect="1"/>
              </p:cNvPicPr>
              <p:nvPr/>
            </p:nvPicPr>
            <p:blipFill>
              <a:blip r:embed="rId4"/>
              <a:srcRect t="24381" b="31154"/>
              <a:stretch>
                <a:fillRect/>
              </a:stretch>
            </p:blipFill>
            <p:spPr>
              <a:xfrm>
                <a:off x="38313" y="286081"/>
                <a:ext cx="4133333" cy="1922662"/>
              </a:xfrm>
              <a:prstGeom prst="rect">
                <a:avLst/>
              </a:prstGeom>
              <a:solidFill>
                <a:srgbClr val="060751"/>
              </a:solidFill>
              <a:scene3d>
                <a:camera prst="orthographicFront"/>
                <a:lightRig rig="threePt" dir="t"/>
              </a:scene3d>
              <a:sp3d>
                <a:bevelB prst="angle"/>
              </a:sp3d>
            </p:spPr>
          </p:pic>
        </p:grpSp>
        <p:grpSp>
          <p:nvGrpSpPr>
            <p:cNvPr id="26" name="Grup 25">
              <a:extLst>
                <a:ext uri="{FF2B5EF4-FFF2-40B4-BE49-F238E27FC236}">
                  <a16:creationId xmlns:a16="http://schemas.microsoft.com/office/drawing/2014/main" id="{0691F828-3E29-4194-FF04-CA3B4849A2B2}"/>
                </a:ext>
              </a:extLst>
            </p:cNvPr>
            <p:cNvGrpSpPr/>
            <p:nvPr/>
          </p:nvGrpSpPr>
          <p:grpSpPr>
            <a:xfrm>
              <a:off x="7766440" y="276639"/>
              <a:ext cx="4421855" cy="1932104"/>
              <a:chOff x="7628416" y="276639"/>
              <a:chExt cx="4421855" cy="1932104"/>
            </a:xfrm>
          </p:grpSpPr>
          <p:pic>
            <p:nvPicPr>
              <p:cNvPr id="27" name="Resim 26" descr="daire, tasarım, sanat, taslak içeren bir resim&#10;&#10;Yapay zeka tarafından oluşturulmuş içerik yanlış olabilir.">
                <a:extLst>
                  <a:ext uri="{FF2B5EF4-FFF2-40B4-BE49-F238E27FC236}">
                    <a16:creationId xmlns:a16="http://schemas.microsoft.com/office/drawing/2014/main" id="{2370B1FF-4349-103F-3716-782CAF6E62BB}"/>
                  </a:ext>
                </a:extLst>
              </p:cNvPr>
              <p:cNvPicPr>
                <a:picLocks noChangeAspect="1"/>
              </p:cNvPicPr>
              <p:nvPr/>
            </p:nvPicPr>
            <p:blipFill>
              <a:blip r:embed="rId5"/>
              <a:stretch>
                <a:fillRect/>
              </a:stretch>
            </p:blipFill>
            <p:spPr>
              <a:xfrm>
                <a:off x="7984016" y="276640"/>
                <a:ext cx="4066255" cy="1932103"/>
              </a:xfrm>
              <a:prstGeom prst="rect">
                <a:avLst/>
              </a:prstGeom>
              <a:scene3d>
                <a:camera prst="orthographicFront"/>
                <a:lightRig rig="threePt" dir="t"/>
              </a:scene3d>
              <a:sp3d>
                <a:bevelB prst="angle"/>
              </a:sp3d>
            </p:spPr>
          </p:pic>
          <p:pic>
            <p:nvPicPr>
              <p:cNvPr id="28" name="Resim 27" descr="mavi, meneviş mavisi, ekran görüntüsü, Majorelle Blue içeren bir resim&#10;&#10;Yapay zeka tarafından oluşturulmuş içerik yanlış olabilir.">
                <a:extLst>
                  <a:ext uri="{FF2B5EF4-FFF2-40B4-BE49-F238E27FC236}">
                    <a16:creationId xmlns:a16="http://schemas.microsoft.com/office/drawing/2014/main" id="{BB71DCCF-BAD4-4A5D-C0E3-6A7EBCE36B90}"/>
                  </a:ext>
                </a:extLst>
              </p:cNvPr>
              <p:cNvPicPr>
                <a:picLocks noChangeAspect="1"/>
              </p:cNvPicPr>
              <p:nvPr/>
            </p:nvPicPr>
            <p:blipFill>
              <a:blip r:embed="rId6"/>
              <a:stretch>
                <a:fillRect/>
              </a:stretch>
            </p:blipFill>
            <p:spPr>
              <a:xfrm>
                <a:off x="7628416" y="276639"/>
                <a:ext cx="357346" cy="1932103"/>
              </a:xfrm>
              <a:prstGeom prst="rect">
                <a:avLst/>
              </a:prstGeom>
            </p:spPr>
          </p:pic>
        </p:grpSp>
      </p:grpSp>
      <p:sp>
        <p:nvSpPr>
          <p:cNvPr id="4" name="Dikdörtgen 3">
            <a:extLst>
              <a:ext uri="{FF2B5EF4-FFF2-40B4-BE49-F238E27FC236}">
                <a16:creationId xmlns:a16="http://schemas.microsoft.com/office/drawing/2014/main" id="{CA233980-EA8E-C957-7839-203015A50660}"/>
              </a:ext>
            </a:extLst>
          </p:cNvPr>
          <p:cNvSpPr/>
          <p:nvPr/>
        </p:nvSpPr>
        <p:spPr>
          <a:xfrm>
            <a:off x="38313" y="2392731"/>
            <a:ext cx="12149982" cy="4450209"/>
          </a:xfrm>
          <a:prstGeom prst="rect">
            <a:avLst/>
          </a:prstGeom>
          <a:solidFill>
            <a:srgbClr val="060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6" name="Picture 5">
            <a:extLst>
              <a:ext uri="{FF2B5EF4-FFF2-40B4-BE49-F238E27FC236}">
                <a16:creationId xmlns:a16="http://schemas.microsoft.com/office/drawing/2014/main" id="{9AF2EB6C-56E9-6C8A-1DB1-B2450B255734}"/>
              </a:ext>
            </a:extLst>
          </p:cNvPr>
          <p:cNvPicPr>
            <a:picLocks noChangeAspect="1"/>
          </p:cNvPicPr>
          <p:nvPr/>
        </p:nvPicPr>
        <p:blipFill>
          <a:blip r:embed="rId7"/>
          <a:stretch>
            <a:fillRect/>
          </a:stretch>
        </p:blipFill>
        <p:spPr>
          <a:xfrm>
            <a:off x="2403576" y="2366339"/>
            <a:ext cx="7361093" cy="4135014"/>
          </a:xfrm>
          <a:prstGeom prst="rect">
            <a:avLst/>
          </a:prstGeom>
        </p:spPr>
      </p:pic>
      <p:sp>
        <p:nvSpPr>
          <p:cNvPr id="5" name="İçerik Yer Tutucusu 4">
            <a:extLst>
              <a:ext uri="{FF2B5EF4-FFF2-40B4-BE49-F238E27FC236}">
                <a16:creationId xmlns:a16="http://schemas.microsoft.com/office/drawing/2014/main" id="{5B2B8259-37DD-B9EC-3C58-0E99C117D416}"/>
              </a:ext>
            </a:extLst>
          </p:cNvPr>
          <p:cNvSpPr>
            <a:spLocks noGrp="1"/>
          </p:cNvSpPr>
          <p:nvPr>
            <p:ph idx="1"/>
          </p:nvPr>
        </p:nvSpPr>
        <p:spPr>
          <a:xfrm>
            <a:off x="372485" y="4566429"/>
            <a:ext cx="11481638" cy="2092520"/>
          </a:xfrm>
          <a:solidFill>
            <a:schemeClr val="accent2">
              <a:lumMod val="50000"/>
              <a:alpha val="45000"/>
            </a:schemeClr>
          </a:solidFill>
          <a:effectLst>
            <a:softEdge rad="0"/>
          </a:effectLst>
          <a:scene3d>
            <a:camera prst="orthographicFront"/>
            <a:lightRig rig="threePt" dir="t"/>
          </a:scene3d>
          <a:sp3d>
            <a:bevelB prst="angle"/>
          </a:sp3d>
        </p:spPr>
        <p:txBody>
          <a:bodyPr anchor="ctr">
            <a:noAutofit/>
          </a:bodyPr>
          <a:lstStyle/>
          <a:p>
            <a:pPr marL="581025" indent="-528638" algn="just">
              <a:lnSpc>
                <a:spcPct val="150000"/>
              </a:lnSpc>
              <a:spcBef>
                <a:spcPts val="0"/>
              </a:spcBef>
              <a:buFont typeface="Wingdings" pitchFamily="2" charset="2"/>
              <a:buChar char="q"/>
            </a:pPr>
            <a:r>
              <a:rPr lang="tr-TR" sz="2000" b="1" dirty="0">
                <a:solidFill>
                  <a:schemeClr val="bg1"/>
                </a:solidFill>
              </a:rPr>
              <a:t>SON YÜZYILA DAMGASINI VURAN, TÜRKİYE VE DÜNYAYA ROL MODEL OLAN EN TEMEL ÖRNEK </a:t>
            </a:r>
            <a:r>
              <a:rPr lang="tr-TR" sz="2000" b="1" dirty="0">
                <a:solidFill>
                  <a:srgbClr val="00FDFF"/>
                </a:solidFill>
              </a:rPr>
              <a:t>MUSTAFA KEMAL ATATÜRK’TÜR. </a:t>
            </a:r>
          </a:p>
          <a:p>
            <a:pPr marL="581025" indent="-528638" algn="just">
              <a:lnSpc>
                <a:spcPct val="150000"/>
              </a:lnSpc>
              <a:spcBef>
                <a:spcPts val="0"/>
              </a:spcBef>
              <a:buFont typeface="Wingdings" pitchFamily="2" charset="2"/>
              <a:buChar char="q"/>
            </a:pPr>
            <a:r>
              <a:rPr lang="tr-TR" sz="2000" b="1" dirty="0">
                <a:solidFill>
                  <a:schemeClr val="bg1"/>
                </a:solidFill>
              </a:rPr>
              <a:t>İLKE VE REFORMLARINI TÜM ÜLKEYE YAYMAYI VE İNANDIRMAYI SAĞLAMIŞTIR. </a:t>
            </a:r>
          </a:p>
          <a:p>
            <a:pPr marL="581025" indent="-528638" algn="just">
              <a:lnSpc>
                <a:spcPct val="150000"/>
              </a:lnSpc>
              <a:spcBef>
                <a:spcPts val="0"/>
              </a:spcBef>
              <a:buFont typeface="Wingdings" pitchFamily="2" charset="2"/>
              <a:buChar char="q"/>
            </a:pPr>
            <a:r>
              <a:rPr lang="tr-TR" sz="2000" b="1" dirty="0">
                <a:solidFill>
                  <a:schemeClr val="bg1"/>
                </a:solidFill>
              </a:rPr>
              <a:t>BÖLGE VE DÜNYA BARIŞINA LİDERLİK ETMİŞ, MAZLUM HALKLARIN KURTULUŞ REÇETESİ OLMUŞTUR.</a:t>
            </a:r>
            <a:endParaRPr lang="tr-TR" sz="2000" b="1" dirty="0">
              <a:solidFill>
                <a:srgbClr val="FFFF00"/>
              </a:solidFill>
            </a:endParaRPr>
          </a:p>
        </p:txBody>
      </p:sp>
    </p:spTree>
    <p:extLst>
      <p:ext uri="{BB962C8B-B14F-4D97-AF65-F5344CB8AC3E}">
        <p14:creationId xmlns:p14="http://schemas.microsoft.com/office/powerpoint/2010/main" val="1938756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11C36AE-E66F-E91E-04CF-A14F12AB43CE}"/>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7D68E2D-2B32-AFA0-4E04-9698FDE114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F63E63CF-71B6-1DEA-483A-914EE6FA2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20">
            <a:extLst>
              <a:ext uri="{FF2B5EF4-FFF2-40B4-BE49-F238E27FC236}">
                <a16:creationId xmlns:a16="http://schemas.microsoft.com/office/drawing/2014/main" id="{A8CFAA26-CDA1-19CF-5ED8-0D470B6F21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22">
            <a:extLst>
              <a:ext uri="{FF2B5EF4-FFF2-40B4-BE49-F238E27FC236}">
                <a16:creationId xmlns:a16="http://schemas.microsoft.com/office/drawing/2014/main" id="{B7553CAB-CCEA-29F0-4169-8C923E867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Rectangle 24">
            <a:extLst>
              <a:ext uri="{FF2B5EF4-FFF2-40B4-BE49-F238E27FC236}">
                <a16:creationId xmlns:a16="http://schemas.microsoft.com/office/drawing/2014/main" id="{D63E57D6-3170-1892-8E51-5F8C5DD8E9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Dikdörtgen 15">
            <a:extLst>
              <a:ext uri="{FF2B5EF4-FFF2-40B4-BE49-F238E27FC236}">
                <a16:creationId xmlns:a16="http://schemas.microsoft.com/office/drawing/2014/main" id="{A509A32F-A6FD-C0FE-5168-2EB4595605A8}"/>
              </a:ext>
            </a:extLst>
          </p:cNvPr>
          <p:cNvSpPr/>
          <p:nvPr/>
        </p:nvSpPr>
        <p:spPr>
          <a:xfrm>
            <a:off x="2581834" y="15060"/>
            <a:ext cx="6457696" cy="1553843"/>
          </a:xfrm>
          <a:prstGeom prst="rect">
            <a:avLst/>
          </a:prstGeom>
          <a:solidFill>
            <a:srgbClr val="060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2" name="Grup 21">
            <a:extLst>
              <a:ext uri="{FF2B5EF4-FFF2-40B4-BE49-F238E27FC236}">
                <a16:creationId xmlns:a16="http://schemas.microsoft.com/office/drawing/2014/main" id="{A8137ED0-2040-B383-ACFB-0FD401E46C9A}"/>
              </a:ext>
            </a:extLst>
          </p:cNvPr>
          <p:cNvGrpSpPr/>
          <p:nvPr/>
        </p:nvGrpSpPr>
        <p:grpSpPr>
          <a:xfrm>
            <a:off x="0" y="92876"/>
            <a:ext cx="12192000" cy="2299855"/>
            <a:chOff x="0" y="92876"/>
            <a:chExt cx="12192000" cy="2299855"/>
          </a:xfrm>
        </p:grpSpPr>
        <p:grpSp>
          <p:nvGrpSpPr>
            <p:cNvPr id="24" name="Grup 23">
              <a:extLst>
                <a:ext uri="{FF2B5EF4-FFF2-40B4-BE49-F238E27FC236}">
                  <a16:creationId xmlns:a16="http://schemas.microsoft.com/office/drawing/2014/main" id="{609323D1-4C96-EF40-9B9B-1B0BA45F5892}"/>
                </a:ext>
              </a:extLst>
            </p:cNvPr>
            <p:cNvGrpSpPr/>
            <p:nvPr/>
          </p:nvGrpSpPr>
          <p:grpSpPr>
            <a:xfrm>
              <a:off x="0" y="92876"/>
              <a:ext cx="12192000" cy="2299855"/>
              <a:chOff x="0" y="92876"/>
              <a:chExt cx="12192000" cy="2299855"/>
            </a:xfrm>
          </p:grpSpPr>
          <p:sp>
            <p:nvSpPr>
              <p:cNvPr id="29" name="Dikdörtgen 28">
                <a:extLst>
                  <a:ext uri="{FF2B5EF4-FFF2-40B4-BE49-F238E27FC236}">
                    <a16:creationId xmlns:a16="http://schemas.microsoft.com/office/drawing/2014/main" id="{B6AD9670-7DE1-4E61-BD5C-B07B303A7483}"/>
                  </a:ext>
                </a:extLst>
              </p:cNvPr>
              <p:cNvSpPr/>
              <p:nvPr/>
            </p:nvSpPr>
            <p:spPr>
              <a:xfrm>
                <a:off x="0" y="92876"/>
                <a:ext cx="12192000" cy="2299855"/>
              </a:xfrm>
              <a:prstGeom prst="rect">
                <a:avLst/>
              </a:prstGeom>
              <a:solidFill>
                <a:schemeClr val="bg1"/>
              </a:solidFill>
              <a:ln w="50800" cmpd="thickThin"/>
              <a:scene3d>
                <a:camera prst="orthographicFront"/>
                <a:lightRig rig="threePt" dir="t"/>
              </a:scene3d>
              <a:sp3d>
                <a:bevelB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0" name="Picture 12" descr="Türkiye-Kazakistan diplomatik ilişkilerinin 29'uncu yılı ...">
                <a:extLst>
                  <a:ext uri="{FF2B5EF4-FFF2-40B4-BE49-F238E27FC236}">
                    <a16:creationId xmlns:a16="http://schemas.microsoft.com/office/drawing/2014/main" id="{6B07A0F9-C7D6-2F22-9054-BA8A7EDCC9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8145" y="295519"/>
                <a:ext cx="3808875" cy="1913223"/>
              </a:xfrm>
              <a:prstGeom prst="rect">
                <a:avLst/>
              </a:prstGeom>
              <a:noFill/>
              <a:scene3d>
                <a:camera prst="orthographicFront"/>
                <a:lightRig rig="threePt" dir="t"/>
              </a:scene3d>
              <a:sp3d>
                <a:bevelB prst="angle"/>
              </a:sp3d>
              <a:extLst>
                <a:ext uri="{909E8E84-426E-40DD-AFC4-6F175D3DCCD1}">
                  <a14:hiddenFill xmlns:a14="http://schemas.microsoft.com/office/drawing/2010/main">
                    <a:solidFill>
                      <a:srgbClr val="FFFFFF"/>
                    </a:solidFill>
                  </a14:hiddenFill>
                </a:ext>
              </a:extLst>
            </p:spPr>
          </p:pic>
          <p:pic>
            <p:nvPicPr>
              <p:cNvPr id="31" name="Resim 30">
                <a:extLst>
                  <a:ext uri="{FF2B5EF4-FFF2-40B4-BE49-F238E27FC236}">
                    <a16:creationId xmlns:a16="http://schemas.microsoft.com/office/drawing/2014/main" id="{450E82DA-5D43-7EE6-6547-852D0E23B533}"/>
                  </a:ext>
                </a:extLst>
              </p:cNvPr>
              <p:cNvPicPr>
                <a:picLocks noChangeAspect="1"/>
              </p:cNvPicPr>
              <p:nvPr/>
            </p:nvPicPr>
            <p:blipFill>
              <a:blip r:embed="rId4"/>
              <a:srcRect t="24381" b="31154"/>
              <a:stretch>
                <a:fillRect/>
              </a:stretch>
            </p:blipFill>
            <p:spPr>
              <a:xfrm>
                <a:off x="38313" y="286081"/>
                <a:ext cx="4133333" cy="1922662"/>
              </a:xfrm>
              <a:prstGeom prst="rect">
                <a:avLst/>
              </a:prstGeom>
              <a:solidFill>
                <a:srgbClr val="060751"/>
              </a:solidFill>
              <a:scene3d>
                <a:camera prst="orthographicFront"/>
                <a:lightRig rig="threePt" dir="t"/>
              </a:scene3d>
              <a:sp3d>
                <a:bevelB prst="angle"/>
              </a:sp3d>
            </p:spPr>
          </p:pic>
        </p:grpSp>
        <p:grpSp>
          <p:nvGrpSpPr>
            <p:cNvPr id="26" name="Grup 25">
              <a:extLst>
                <a:ext uri="{FF2B5EF4-FFF2-40B4-BE49-F238E27FC236}">
                  <a16:creationId xmlns:a16="http://schemas.microsoft.com/office/drawing/2014/main" id="{8858D7F0-EF2C-C620-B561-59E80014BBA5}"/>
                </a:ext>
              </a:extLst>
            </p:cNvPr>
            <p:cNvGrpSpPr/>
            <p:nvPr/>
          </p:nvGrpSpPr>
          <p:grpSpPr>
            <a:xfrm>
              <a:off x="7766440" y="276639"/>
              <a:ext cx="4421855" cy="1932104"/>
              <a:chOff x="7628416" y="276639"/>
              <a:chExt cx="4421855" cy="1932104"/>
            </a:xfrm>
          </p:grpSpPr>
          <p:pic>
            <p:nvPicPr>
              <p:cNvPr id="27" name="Resim 26" descr="daire, tasarım, sanat, taslak içeren bir resim&#10;&#10;Yapay zeka tarafından oluşturulmuş içerik yanlış olabilir.">
                <a:extLst>
                  <a:ext uri="{FF2B5EF4-FFF2-40B4-BE49-F238E27FC236}">
                    <a16:creationId xmlns:a16="http://schemas.microsoft.com/office/drawing/2014/main" id="{AEBE406A-7295-F6A4-96A9-940AA5B3FF37}"/>
                  </a:ext>
                </a:extLst>
              </p:cNvPr>
              <p:cNvPicPr>
                <a:picLocks noChangeAspect="1"/>
              </p:cNvPicPr>
              <p:nvPr/>
            </p:nvPicPr>
            <p:blipFill>
              <a:blip r:embed="rId5"/>
              <a:stretch>
                <a:fillRect/>
              </a:stretch>
            </p:blipFill>
            <p:spPr>
              <a:xfrm>
                <a:off x="7984016" y="276640"/>
                <a:ext cx="4066255" cy="1932103"/>
              </a:xfrm>
              <a:prstGeom prst="rect">
                <a:avLst/>
              </a:prstGeom>
              <a:scene3d>
                <a:camera prst="orthographicFront"/>
                <a:lightRig rig="threePt" dir="t"/>
              </a:scene3d>
              <a:sp3d>
                <a:bevelB prst="angle"/>
              </a:sp3d>
            </p:spPr>
          </p:pic>
          <p:pic>
            <p:nvPicPr>
              <p:cNvPr id="28" name="Resim 27" descr="mavi, meneviş mavisi, ekran görüntüsü, Majorelle Blue içeren bir resim&#10;&#10;Yapay zeka tarafından oluşturulmuş içerik yanlış olabilir.">
                <a:extLst>
                  <a:ext uri="{FF2B5EF4-FFF2-40B4-BE49-F238E27FC236}">
                    <a16:creationId xmlns:a16="http://schemas.microsoft.com/office/drawing/2014/main" id="{F10E1B87-ABF4-78C8-E643-D3D07D6AD9C5}"/>
                  </a:ext>
                </a:extLst>
              </p:cNvPr>
              <p:cNvPicPr>
                <a:picLocks noChangeAspect="1"/>
              </p:cNvPicPr>
              <p:nvPr/>
            </p:nvPicPr>
            <p:blipFill>
              <a:blip r:embed="rId6"/>
              <a:stretch>
                <a:fillRect/>
              </a:stretch>
            </p:blipFill>
            <p:spPr>
              <a:xfrm>
                <a:off x="7628416" y="276639"/>
                <a:ext cx="357346" cy="1932103"/>
              </a:xfrm>
              <a:prstGeom prst="rect">
                <a:avLst/>
              </a:prstGeom>
            </p:spPr>
          </p:pic>
        </p:grpSp>
      </p:grpSp>
      <p:sp>
        <p:nvSpPr>
          <p:cNvPr id="4" name="Dikdörtgen 3">
            <a:extLst>
              <a:ext uri="{FF2B5EF4-FFF2-40B4-BE49-F238E27FC236}">
                <a16:creationId xmlns:a16="http://schemas.microsoft.com/office/drawing/2014/main" id="{E397583D-E3BE-1D7F-2D7F-E5DABCCF4AFD}"/>
              </a:ext>
            </a:extLst>
          </p:cNvPr>
          <p:cNvSpPr/>
          <p:nvPr/>
        </p:nvSpPr>
        <p:spPr>
          <a:xfrm>
            <a:off x="38313" y="2392731"/>
            <a:ext cx="12149982" cy="4450209"/>
          </a:xfrm>
          <a:prstGeom prst="rect">
            <a:avLst/>
          </a:prstGeom>
          <a:solidFill>
            <a:srgbClr val="060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 name="Picture 2">
            <a:extLst>
              <a:ext uri="{FF2B5EF4-FFF2-40B4-BE49-F238E27FC236}">
                <a16:creationId xmlns:a16="http://schemas.microsoft.com/office/drawing/2014/main" id="{EACC7BB0-D06E-8C8A-3EE4-FBD294BA2D51}"/>
              </a:ext>
            </a:extLst>
          </p:cNvPr>
          <p:cNvPicPr>
            <a:picLocks noChangeAspect="1"/>
          </p:cNvPicPr>
          <p:nvPr/>
        </p:nvPicPr>
        <p:blipFill>
          <a:blip r:embed="rId7"/>
          <a:stretch>
            <a:fillRect/>
          </a:stretch>
        </p:blipFill>
        <p:spPr>
          <a:xfrm>
            <a:off x="2230931" y="2377671"/>
            <a:ext cx="7764745" cy="4367669"/>
          </a:xfrm>
          <a:prstGeom prst="rect">
            <a:avLst/>
          </a:prstGeom>
        </p:spPr>
      </p:pic>
      <p:sp>
        <p:nvSpPr>
          <p:cNvPr id="5" name="İçerik Yer Tutucusu 4">
            <a:extLst>
              <a:ext uri="{FF2B5EF4-FFF2-40B4-BE49-F238E27FC236}">
                <a16:creationId xmlns:a16="http://schemas.microsoft.com/office/drawing/2014/main" id="{2FBBD24A-9405-D48A-FEC1-5A90887B6E66}"/>
              </a:ext>
            </a:extLst>
          </p:cNvPr>
          <p:cNvSpPr>
            <a:spLocks noGrp="1"/>
          </p:cNvSpPr>
          <p:nvPr>
            <p:ph idx="1"/>
          </p:nvPr>
        </p:nvSpPr>
        <p:spPr>
          <a:xfrm>
            <a:off x="372484" y="5009361"/>
            <a:ext cx="11481638" cy="1738250"/>
          </a:xfrm>
          <a:solidFill>
            <a:schemeClr val="accent2">
              <a:lumMod val="50000"/>
              <a:alpha val="45000"/>
            </a:schemeClr>
          </a:solidFill>
          <a:effectLst>
            <a:softEdge rad="0"/>
          </a:effectLst>
          <a:scene3d>
            <a:camera prst="orthographicFront"/>
            <a:lightRig rig="threePt" dir="t"/>
          </a:scene3d>
          <a:sp3d>
            <a:bevelB prst="angle"/>
          </a:sp3d>
        </p:spPr>
        <p:txBody>
          <a:bodyPr anchor="ctr">
            <a:noAutofit/>
          </a:bodyPr>
          <a:lstStyle/>
          <a:p>
            <a:pPr marL="581025" indent="-528638" algn="just">
              <a:lnSpc>
                <a:spcPct val="150000"/>
              </a:lnSpc>
              <a:spcBef>
                <a:spcPts val="0"/>
              </a:spcBef>
              <a:buFont typeface="Wingdings" pitchFamily="2" charset="2"/>
              <a:buChar char="q"/>
            </a:pPr>
            <a:r>
              <a:rPr lang="tr-TR" sz="2000" b="1" dirty="0">
                <a:solidFill>
                  <a:schemeClr val="bg1"/>
                </a:solidFill>
              </a:rPr>
              <a:t>ABD’DE FRANKLIN D. ROOSEVELT AĞIR EKONOMİK KRİZLERİN ÜSTESİNDEN REFORMLARLA DEĞİL, GÜVENİ YENİDEN TESİS ETMEKLE GELMİŞTİR. </a:t>
            </a:r>
          </a:p>
          <a:p>
            <a:pPr marL="581025" indent="-528638" algn="just">
              <a:lnSpc>
                <a:spcPct val="150000"/>
              </a:lnSpc>
              <a:spcBef>
                <a:spcPts val="0"/>
              </a:spcBef>
              <a:buFont typeface="Wingdings" pitchFamily="2" charset="2"/>
              <a:buChar char="q"/>
            </a:pPr>
            <a:r>
              <a:rPr lang="tr-TR" sz="2000" b="1" dirty="0">
                <a:solidFill>
                  <a:schemeClr val="bg1"/>
                </a:solidFill>
              </a:rPr>
              <a:t>ÖZELLİKLE </a:t>
            </a:r>
            <a:r>
              <a:rPr lang="tr-TR" sz="2000" b="1" dirty="0">
                <a:solidFill>
                  <a:srgbClr val="00FDFF"/>
                </a:solidFill>
              </a:rPr>
              <a:t>“KORKMAMIZ GEREKEN TEK ŞEY KORKUNUN KENDİSİDİR” </a:t>
            </a:r>
            <a:r>
              <a:rPr lang="tr-TR" sz="2000" b="1" dirty="0">
                <a:solidFill>
                  <a:schemeClr val="bg1"/>
                </a:solidFill>
              </a:rPr>
              <a:t>YAKLAŞIMI, PANİĞİ AZALTMIŞTIR</a:t>
            </a:r>
          </a:p>
        </p:txBody>
      </p:sp>
    </p:spTree>
    <p:extLst>
      <p:ext uri="{BB962C8B-B14F-4D97-AF65-F5344CB8AC3E}">
        <p14:creationId xmlns:p14="http://schemas.microsoft.com/office/powerpoint/2010/main" val="1074924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34BFC37-7071-4293-8796-005820C1FA3E}"/>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12EBF40-9F44-2ABE-787B-5F8289D655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D25D10BE-73A1-D176-8924-380FCC911B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20">
            <a:extLst>
              <a:ext uri="{FF2B5EF4-FFF2-40B4-BE49-F238E27FC236}">
                <a16:creationId xmlns:a16="http://schemas.microsoft.com/office/drawing/2014/main" id="{F308A83A-55F1-8E46-5E21-2F98C38B8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22">
            <a:extLst>
              <a:ext uri="{FF2B5EF4-FFF2-40B4-BE49-F238E27FC236}">
                <a16:creationId xmlns:a16="http://schemas.microsoft.com/office/drawing/2014/main" id="{101E01FC-66E9-3E3C-6ABD-01DC4F06D3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Rectangle 24">
            <a:extLst>
              <a:ext uri="{FF2B5EF4-FFF2-40B4-BE49-F238E27FC236}">
                <a16:creationId xmlns:a16="http://schemas.microsoft.com/office/drawing/2014/main" id="{BEF2BB6C-877B-D6E7-AA8D-E0B15213F7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Dikdörtgen 15">
            <a:extLst>
              <a:ext uri="{FF2B5EF4-FFF2-40B4-BE49-F238E27FC236}">
                <a16:creationId xmlns:a16="http://schemas.microsoft.com/office/drawing/2014/main" id="{705EBD17-D7AB-80D8-2A8C-A8632C7F2D79}"/>
              </a:ext>
            </a:extLst>
          </p:cNvPr>
          <p:cNvSpPr/>
          <p:nvPr/>
        </p:nvSpPr>
        <p:spPr>
          <a:xfrm>
            <a:off x="2581834" y="15060"/>
            <a:ext cx="6457696" cy="1553843"/>
          </a:xfrm>
          <a:prstGeom prst="rect">
            <a:avLst/>
          </a:prstGeom>
          <a:solidFill>
            <a:srgbClr val="060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2" name="Grup 21">
            <a:extLst>
              <a:ext uri="{FF2B5EF4-FFF2-40B4-BE49-F238E27FC236}">
                <a16:creationId xmlns:a16="http://schemas.microsoft.com/office/drawing/2014/main" id="{78397640-D880-9C04-B148-0706697C76E3}"/>
              </a:ext>
            </a:extLst>
          </p:cNvPr>
          <p:cNvGrpSpPr/>
          <p:nvPr/>
        </p:nvGrpSpPr>
        <p:grpSpPr>
          <a:xfrm>
            <a:off x="0" y="92876"/>
            <a:ext cx="12192000" cy="2299855"/>
            <a:chOff x="0" y="92876"/>
            <a:chExt cx="12192000" cy="2299855"/>
          </a:xfrm>
        </p:grpSpPr>
        <p:grpSp>
          <p:nvGrpSpPr>
            <p:cNvPr id="24" name="Grup 23">
              <a:extLst>
                <a:ext uri="{FF2B5EF4-FFF2-40B4-BE49-F238E27FC236}">
                  <a16:creationId xmlns:a16="http://schemas.microsoft.com/office/drawing/2014/main" id="{087DC447-4DBA-FB4B-2ECD-CA27B12A2ACA}"/>
                </a:ext>
              </a:extLst>
            </p:cNvPr>
            <p:cNvGrpSpPr/>
            <p:nvPr/>
          </p:nvGrpSpPr>
          <p:grpSpPr>
            <a:xfrm>
              <a:off x="0" y="92876"/>
              <a:ext cx="12192000" cy="2299855"/>
              <a:chOff x="0" y="92876"/>
              <a:chExt cx="12192000" cy="2299855"/>
            </a:xfrm>
          </p:grpSpPr>
          <p:sp>
            <p:nvSpPr>
              <p:cNvPr id="29" name="Dikdörtgen 28">
                <a:extLst>
                  <a:ext uri="{FF2B5EF4-FFF2-40B4-BE49-F238E27FC236}">
                    <a16:creationId xmlns:a16="http://schemas.microsoft.com/office/drawing/2014/main" id="{F352F545-C5C1-1488-413E-B5DB9919A5E3}"/>
                  </a:ext>
                </a:extLst>
              </p:cNvPr>
              <p:cNvSpPr/>
              <p:nvPr/>
            </p:nvSpPr>
            <p:spPr>
              <a:xfrm>
                <a:off x="0" y="92876"/>
                <a:ext cx="12192000" cy="2299855"/>
              </a:xfrm>
              <a:prstGeom prst="rect">
                <a:avLst/>
              </a:prstGeom>
              <a:solidFill>
                <a:schemeClr val="bg1"/>
              </a:solidFill>
              <a:ln w="50800" cmpd="thickThin"/>
              <a:scene3d>
                <a:camera prst="orthographicFront"/>
                <a:lightRig rig="threePt" dir="t"/>
              </a:scene3d>
              <a:sp3d>
                <a:bevelB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0" name="Picture 12" descr="Türkiye-Kazakistan diplomatik ilişkilerinin 29'uncu yılı ...">
                <a:extLst>
                  <a:ext uri="{FF2B5EF4-FFF2-40B4-BE49-F238E27FC236}">
                    <a16:creationId xmlns:a16="http://schemas.microsoft.com/office/drawing/2014/main" id="{9B9A59A2-3ED8-30B3-D668-C2F3ECB18D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8145" y="295519"/>
                <a:ext cx="3808875" cy="1913223"/>
              </a:xfrm>
              <a:prstGeom prst="rect">
                <a:avLst/>
              </a:prstGeom>
              <a:noFill/>
              <a:scene3d>
                <a:camera prst="orthographicFront"/>
                <a:lightRig rig="threePt" dir="t"/>
              </a:scene3d>
              <a:sp3d>
                <a:bevelB prst="angle"/>
              </a:sp3d>
              <a:extLst>
                <a:ext uri="{909E8E84-426E-40DD-AFC4-6F175D3DCCD1}">
                  <a14:hiddenFill xmlns:a14="http://schemas.microsoft.com/office/drawing/2010/main">
                    <a:solidFill>
                      <a:srgbClr val="FFFFFF"/>
                    </a:solidFill>
                  </a14:hiddenFill>
                </a:ext>
              </a:extLst>
            </p:spPr>
          </p:pic>
          <p:pic>
            <p:nvPicPr>
              <p:cNvPr id="31" name="Resim 30">
                <a:extLst>
                  <a:ext uri="{FF2B5EF4-FFF2-40B4-BE49-F238E27FC236}">
                    <a16:creationId xmlns:a16="http://schemas.microsoft.com/office/drawing/2014/main" id="{B2DA9667-9393-36CB-1BD6-06C008317E22}"/>
                  </a:ext>
                </a:extLst>
              </p:cNvPr>
              <p:cNvPicPr>
                <a:picLocks noChangeAspect="1"/>
              </p:cNvPicPr>
              <p:nvPr/>
            </p:nvPicPr>
            <p:blipFill>
              <a:blip r:embed="rId4"/>
              <a:srcRect t="24381" b="31154"/>
              <a:stretch>
                <a:fillRect/>
              </a:stretch>
            </p:blipFill>
            <p:spPr>
              <a:xfrm>
                <a:off x="38313" y="286081"/>
                <a:ext cx="4133333" cy="1922662"/>
              </a:xfrm>
              <a:prstGeom prst="rect">
                <a:avLst/>
              </a:prstGeom>
              <a:solidFill>
                <a:srgbClr val="060751"/>
              </a:solidFill>
              <a:scene3d>
                <a:camera prst="orthographicFront"/>
                <a:lightRig rig="threePt" dir="t"/>
              </a:scene3d>
              <a:sp3d>
                <a:bevelB prst="angle"/>
              </a:sp3d>
            </p:spPr>
          </p:pic>
        </p:grpSp>
        <p:grpSp>
          <p:nvGrpSpPr>
            <p:cNvPr id="26" name="Grup 25">
              <a:extLst>
                <a:ext uri="{FF2B5EF4-FFF2-40B4-BE49-F238E27FC236}">
                  <a16:creationId xmlns:a16="http://schemas.microsoft.com/office/drawing/2014/main" id="{B983A2EF-E640-28E5-5793-FB20F423F0C2}"/>
                </a:ext>
              </a:extLst>
            </p:cNvPr>
            <p:cNvGrpSpPr/>
            <p:nvPr/>
          </p:nvGrpSpPr>
          <p:grpSpPr>
            <a:xfrm>
              <a:off x="7766440" y="276639"/>
              <a:ext cx="4421855" cy="1932104"/>
              <a:chOff x="7628416" y="276639"/>
              <a:chExt cx="4421855" cy="1932104"/>
            </a:xfrm>
          </p:grpSpPr>
          <p:pic>
            <p:nvPicPr>
              <p:cNvPr id="27" name="Resim 26" descr="daire, tasarım, sanat, taslak içeren bir resim&#10;&#10;Yapay zeka tarafından oluşturulmuş içerik yanlış olabilir.">
                <a:extLst>
                  <a:ext uri="{FF2B5EF4-FFF2-40B4-BE49-F238E27FC236}">
                    <a16:creationId xmlns:a16="http://schemas.microsoft.com/office/drawing/2014/main" id="{3F3AD75F-4104-D46A-B89E-AE28F99A9207}"/>
                  </a:ext>
                </a:extLst>
              </p:cNvPr>
              <p:cNvPicPr>
                <a:picLocks noChangeAspect="1"/>
              </p:cNvPicPr>
              <p:nvPr/>
            </p:nvPicPr>
            <p:blipFill>
              <a:blip r:embed="rId5"/>
              <a:stretch>
                <a:fillRect/>
              </a:stretch>
            </p:blipFill>
            <p:spPr>
              <a:xfrm>
                <a:off x="7984016" y="276640"/>
                <a:ext cx="4066255" cy="1932103"/>
              </a:xfrm>
              <a:prstGeom prst="rect">
                <a:avLst/>
              </a:prstGeom>
              <a:scene3d>
                <a:camera prst="orthographicFront"/>
                <a:lightRig rig="threePt" dir="t"/>
              </a:scene3d>
              <a:sp3d>
                <a:bevelB prst="angle"/>
              </a:sp3d>
            </p:spPr>
          </p:pic>
          <p:pic>
            <p:nvPicPr>
              <p:cNvPr id="28" name="Resim 27" descr="mavi, meneviş mavisi, ekran görüntüsü, Majorelle Blue içeren bir resim&#10;&#10;Yapay zeka tarafından oluşturulmuş içerik yanlış olabilir.">
                <a:extLst>
                  <a:ext uri="{FF2B5EF4-FFF2-40B4-BE49-F238E27FC236}">
                    <a16:creationId xmlns:a16="http://schemas.microsoft.com/office/drawing/2014/main" id="{6E4A0435-0F21-2E2B-545A-D82CD368F15F}"/>
                  </a:ext>
                </a:extLst>
              </p:cNvPr>
              <p:cNvPicPr>
                <a:picLocks noChangeAspect="1"/>
              </p:cNvPicPr>
              <p:nvPr/>
            </p:nvPicPr>
            <p:blipFill>
              <a:blip r:embed="rId6"/>
              <a:stretch>
                <a:fillRect/>
              </a:stretch>
            </p:blipFill>
            <p:spPr>
              <a:xfrm>
                <a:off x="7628416" y="276639"/>
                <a:ext cx="357346" cy="1932103"/>
              </a:xfrm>
              <a:prstGeom prst="rect">
                <a:avLst/>
              </a:prstGeom>
            </p:spPr>
          </p:pic>
        </p:grpSp>
      </p:grpSp>
      <p:sp>
        <p:nvSpPr>
          <p:cNvPr id="4" name="Dikdörtgen 3">
            <a:extLst>
              <a:ext uri="{FF2B5EF4-FFF2-40B4-BE49-F238E27FC236}">
                <a16:creationId xmlns:a16="http://schemas.microsoft.com/office/drawing/2014/main" id="{5638AD34-6E5F-5C87-0F13-D730E80D724A}"/>
              </a:ext>
            </a:extLst>
          </p:cNvPr>
          <p:cNvSpPr/>
          <p:nvPr/>
        </p:nvSpPr>
        <p:spPr>
          <a:xfrm>
            <a:off x="38313" y="2392731"/>
            <a:ext cx="12149982" cy="4450209"/>
          </a:xfrm>
          <a:prstGeom prst="rect">
            <a:avLst/>
          </a:prstGeom>
          <a:solidFill>
            <a:srgbClr val="060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 name="Picture 2">
            <a:extLst>
              <a:ext uri="{FF2B5EF4-FFF2-40B4-BE49-F238E27FC236}">
                <a16:creationId xmlns:a16="http://schemas.microsoft.com/office/drawing/2014/main" id="{7CF83A59-0C04-0080-154A-D47F2921FA76}"/>
              </a:ext>
            </a:extLst>
          </p:cNvPr>
          <p:cNvPicPr>
            <a:picLocks noChangeAspect="1"/>
          </p:cNvPicPr>
          <p:nvPr/>
        </p:nvPicPr>
        <p:blipFill>
          <a:blip r:embed="rId7"/>
          <a:stretch>
            <a:fillRect/>
          </a:stretch>
        </p:blipFill>
        <p:spPr>
          <a:xfrm>
            <a:off x="2107783" y="2351036"/>
            <a:ext cx="7980538" cy="4491903"/>
          </a:xfrm>
          <a:prstGeom prst="rect">
            <a:avLst/>
          </a:prstGeom>
        </p:spPr>
      </p:pic>
      <p:sp>
        <p:nvSpPr>
          <p:cNvPr id="5" name="İçerik Yer Tutucusu 4">
            <a:extLst>
              <a:ext uri="{FF2B5EF4-FFF2-40B4-BE49-F238E27FC236}">
                <a16:creationId xmlns:a16="http://schemas.microsoft.com/office/drawing/2014/main" id="{D13E0CD1-32AE-6CA7-FD64-80D39B5FC484}"/>
              </a:ext>
            </a:extLst>
          </p:cNvPr>
          <p:cNvSpPr>
            <a:spLocks noGrp="1"/>
          </p:cNvSpPr>
          <p:nvPr>
            <p:ph idx="1"/>
          </p:nvPr>
        </p:nvSpPr>
        <p:spPr>
          <a:xfrm>
            <a:off x="355181" y="5441328"/>
            <a:ext cx="11481638" cy="1140032"/>
          </a:xfrm>
          <a:solidFill>
            <a:srgbClr val="011893">
              <a:alpha val="65000"/>
            </a:srgbClr>
          </a:solidFill>
          <a:effectLst>
            <a:softEdge rad="0"/>
          </a:effectLst>
          <a:scene3d>
            <a:camera prst="orthographicFront"/>
            <a:lightRig rig="threePt" dir="t"/>
          </a:scene3d>
          <a:sp3d>
            <a:bevelB prst="angle"/>
          </a:sp3d>
        </p:spPr>
        <p:txBody>
          <a:bodyPr anchor="ctr">
            <a:noAutofit/>
          </a:bodyPr>
          <a:lstStyle/>
          <a:p>
            <a:pPr marL="581025" indent="-528638" algn="just">
              <a:lnSpc>
                <a:spcPct val="150000"/>
              </a:lnSpc>
              <a:spcBef>
                <a:spcPts val="0"/>
              </a:spcBef>
              <a:buFont typeface="Wingdings" pitchFamily="2" charset="2"/>
              <a:buChar char="q"/>
            </a:pPr>
            <a:r>
              <a:rPr lang="tr-TR" sz="2000" b="1" dirty="0">
                <a:solidFill>
                  <a:schemeClr val="bg1"/>
                </a:solidFill>
              </a:rPr>
              <a:t>SİNGAPUR’DA </a:t>
            </a:r>
            <a:r>
              <a:rPr lang="tr-TR" sz="2000" b="1" dirty="0">
                <a:solidFill>
                  <a:srgbClr val="FFFF00"/>
                </a:solidFill>
              </a:rPr>
              <a:t>LEE KUAN YEW </a:t>
            </a:r>
            <a:r>
              <a:rPr lang="tr-TR" sz="2000" b="1" dirty="0">
                <a:solidFill>
                  <a:schemeClr val="bg1"/>
                </a:solidFill>
              </a:rPr>
              <a:t>KAYNAK YETERSIZLIĞINİ </a:t>
            </a:r>
            <a:r>
              <a:rPr lang="tr-TR" sz="2000" b="1" dirty="0">
                <a:solidFill>
                  <a:srgbClr val="00FDFF"/>
                </a:solidFill>
              </a:rPr>
              <a:t>DÜRÜSTLÜK VE BIREYSEL SORUMLULUK </a:t>
            </a:r>
            <a:r>
              <a:rPr lang="tr-TR" sz="2000" b="1" dirty="0">
                <a:solidFill>
                  <a:schemeClr val="bg1"/>
                </a:solidFill>
              </a:rPr>
              <a:t>ÜZERINE KURDUĞU ETKIN BIR YÖNETIM SISTEMI İLE GİDERMİŞTİR.</a:t>
            </a:r>
            <a:endParaRPr lang="tr-TR" sz="2000" dirty="0">
              <a:solidFill>
                <a:schemeClr val="bg1"/>
              </a:solidFill>
            </a:endParaRPr>
          </a:p>
        </p:txBody>
      </p:sp>
    </p:spTree>
    <p:extLst>
      <p:ext uri="{BB962C8B-B14F-4D97-AF65-F5344CB8AC3E}">
        <p14:creationId xmlns:p14="http://schemas.microsoft.com/office/powerpoint/2010/main" val="1686641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432EE05-778E-4E9F-F9C3-D47ABEB91766}"/>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5B14C9E-F3C9-E938-CAE5-8FAD2BE69E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9F35EB35-3B6A-26A5-1AFC-8C5CB3A2C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20">
            <a:extLst>
              <a:ext uri="{FF2B5EF4-FFF2-40B4-BE49-F238E27FC236}">
                <a16:creationId xmlns:a16="http://schemas.microsoft.com/office/drawing/2014/main" id="{5DECD1DA-7683-C833-7DC3-0EC976606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22">
            <a:extLst>
              <a:ext uri="{FF2B5EF4-FFF2-40B4-BE49-F238E27FC236}">
                <a16:creationId xmlns:a16="http://schemas.microsoft.com/office/drawing/2014/main" id="{560B6A2F-5865-E6A2-B296-4459BE7FD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Rectangle 24">
            <a:extLst>
              <a:ext uri="{FF2B5EF4-FFF2-40B4-BE49-F238E27FC236}">
                <a16:creationId xmlns:a16="http://schemas.microsoft.com/office/drawing/2014/main" id="{AD3A9533-29B4-CEF7-E46E-68948CE87B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Dikdörtgen 15">
            <a:extLst>
              <a:ext uri="{FF2B5EF4-FFF2-40B4-BE49-F238E27FC236}">
                <a16:creationId xmlns:a16="http://schemas.microsoft.com/office/drawing/2014/main" id="{BCA67925-5BFB-31F0-6503-3712AE5C5EC5}"/>
              </a:ext>
            </a:extLst>
          </p:cNvPr>
          <p:cNvSpPr/>
          <p:nvPr/>
        </p:nvSpPr>
        <p:spPr>
          <a:xfrm>
            <a:off x="2581834" y="15060"/>
            <a:ext cx="6457696" cy="1553843"/>
          </a:xfrm>
          <a:prstGeom prst="rect">
            <a:avLst/>
          </a:prstGeom>
          <a:solidFill>
            <a:srgbClr val="060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2" name="Grup 21">
            <a:extLst>
              <a:ext uri="{FF2B5EF4-FFF2-40B4-BE49-F238E27FC236}">
                <a16:creationId xmlns:a16="http://schemas.microsoft.com/office/drawing/2014/main" id="{FFAC1BC5-59CD-CDE6-8C35-9822E5F01D13}"/>
              </a:ext>
            </a:extLst>
          </p:cNvPr>
          <p:cNvGrpSpPr/>
          <p:nvPr/>
        </p:nvGrpSpPr>
        <p:grpSpPr>
          <a:xfrm>
            <a:off x="0" y="92876"/>
            <a:ext cx="12192000" cy="2299855"/>
            <a:chOff x="0" y="92876"/>
            <a:chExt cx="12192000" cy="2299855"/>
          </a:xfrm>
        </p:grpSpPr>
        <p:grpSp>
          <p:nvGrpSpPr>
            <p:cNvPr id="24" name="Grup 23">
              <a:extLst>
                <a:ext uri="{FF2B5EF4-FFF2-40B4-BE49-F238E27FC236}">
                  <a16:creationId xmlns:a16="http://schemas.microsoft.com/office/drawing/2014/main" id="{EE6CE69A-CE17-5A5D-5D09-BA173A6F11E7}"/>
                </a:ext>
              </a:extLst>
            </p:cNvPr>
            <p:cNvGrpSpPr/>
            <p:nvPr/>
          </p:nvGrpSpPr>
          <p:grpSpPr>
            <a:xfrm>
              <a:off x="0" y="92876"/>
              <a:ext cx="12192000" cy="2299855"/>
              <a:chOff x="0" y="92876"/>
              <a:chExt cx="12192000" cy="2299855"/>
            </a:xfrm>
          </p:grpSpPr>
          <p:sp>
            <p:nvSpPr>
              <p:cNvPr id="29" name="Dikdörtgen 28">
                <a:extLst>
                  <a:ext uri="{FF2B5EF4-FFF2-40B4-BE49-F238E27FC236}">
                    <a16:creationId xmlns:a16="http://schemas.microsoft.com/office/drawing/2014/main" id="{5B560C4A-3AD2-4E35-FAFC-59AF2498A7B8}"/>
                  </a:ext>
                </a:extLst>
              </p:cNvPr>
              <p:cNvSpPr/>
              <p:nvPr/>
            </p:nvSpPr>
            <p:spPr>
              <a:xfrm>
                <a:off x="0" y="92876"/>
                <a:ext cx="12192000" cy="2299855"/>
              </a:xfrm>
              <a:prstGeom prst="rect">
                <a:avLst/>
              </a:prstGeom>
              <a:solidFill>
                <a:schemeClr val="bg1"/>
              </a:solidFill>
              <a:ln w="50800" cmpd="thickThin"/>
              <a:scene3d>
                <a:camera prst="orthographicFront"/>
                <a:lightRig rig="threePt" dir="t"/>
              </a:scene3d>
              <a:sp3d>
                <a:bevelB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0" name="Picture 12" descr="Türkiye-Kazakistan diplomatik ilişkilerinin 29'uncu yılı ...">
                <a:extLst>
                  <a:ext uri="{FF2B5EF4-FFF2-40B4-BE49-F238E27FC236}">
                    <a16:creationId xmlns:a16="http://schemas.microsoft.com/office/drawing/2014/main" id="{BA2B2B84-800A-B648-D2A2-C088CB9640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8145" y="295519"/>
                <a:ext cx="3808875" cy="1913223"/>
              </a:xfrm>
              <a:prstGeom prst="rect">
                <a:avLst/>
              </a:prstGeom>
              <a:noFill/>
              <a:scene3d>
                <a:camera prst="orthographicFront"/>
                <a:lightRig rig="threePt" dir="t"/>
              </a:scene3d>
              <a:sp3d>
                <a:bevelB prst="angle"/>
              </a:sp3d>
              <a:extLst>
                <a:ext uri="{909E8E84-426E-40DD-AFC4-6F175D3DCCD1}">
                  <a14:hiddenFill xmlns:a14="http://schemas.microsoft.com/office/drawing/2010/main">
                    <a:solidFill>
                      <a:srgbClr val="FFFFFF"/>
                    </a:solidFill>
                  </a14:hiddenFill>
                </a:ext>
              </a:extLst>
            </p:spPr>
          </p:pic>
          <p:pic>
            <p:nvPicPr>
              <p:cNvPr id="31" name="Resim 30">
                <a:extLst>
                  <a:ext uri="{FF2B5EF4-FFF2-40B4-BE49-F238E27FC236}">
                    <a16:creationId xmlns:a16="http://schemas.microsoft.com/office/drawing/2014/main" id="{5833DAB8-D5A2-F68A-8C0E-605E4F93C187}"/>
                  </a:ext>
                </a:extLst>
              </p:cNvPr>
              <p:cNvPicPr>
                <a:picLocks noChangeAspect="1"/>
              </p:cNvPicPr>
              <p:nvPr/>
            </p:nvPicPr>
            <p:blipFill>
              <a:blip r:embed="rId4"/>
              <a:srcRect t="24381" b="31154"/>
              <a:stretch>
                <a:fillRect/>
              </a:stretch>
            </p:blipFill>
            <p:spPr>
              <a:xfrm>
                <a:off x="38313" y="286081"/>
                <a:ext cx="4133333" cy="1922662"/>
              </a:xfrm>
              <a:prstGeom prst="rect">
                <a:avLst/>
              </a:prstGeom>
              <a:solidFill>
                <a:srgbClr val="060751"/>
              </a:solidFill>
              <a:scene3d>
                <a:camera prst="orthographicFront"/>
                <a:lightRig rig="threePt" dir="t"/>
              </a:scene3d>
              <a:sp3d>
                <a:bevelB prst="angle"/>
              </a:sp3d>
            </p:spPr>
          </p:pic>
        </p:grpSp>
        <p:grpSp>
          <p:nvGrpSpPr>
            <p:cNvPr id="26" name="Grup 25">
              <a:extLst>
                <a:ext uri="{FF2B5EF4-FFF2-40B4-BE49-F238E27FC236}">
                  <a16:creationId xmlns:a16="http://schemas.microsoft.com/office/drawing/2014/main" id="{D94C2CEA-FFFD-359B-BAF5-CAC52803FDF8}"/>
                </a:ext>
              </a:extLst>
            </p:cNvPr>
            <p:cNvGrpSpPr/>
            <p:nvPr/>
          </p:nvGrpSpPr>
          <p:grpSpPr>
            <a:xfrm>
              <a:off x="7766440" y="276639"/>
              <a:ext cx="4421855" cy="1932104"/>
              <a:chOff x="7628416" y="276639"/>
              <a:chExt cx="4421855" cy="1932104"/>
            </a:xfrm>
          </p:grpSpPr>
          <p:pic>
            <p:nvPicPr>
              <p:cNvPr id="27" name="Resim 26" descr="daire, tasarım, sanat, taslak içeren bir resim&#10;&#10;Yapay zeka tarafından oluşturulmuş içerik yanlış olabilir.">
                <a:extLst>
                  <a:ext uri="{FF2B5EF4-FFF2-40B4-BE49-F238E27FC236}">
                    <a16:creationId xmlns:a16="http://schemas.microsoft.com/office/drawing/2014/main" id="{7B2A8A25-EEE2-05A5-D4CC-3415F5521167}"/>
                  </a:ext>
                </a:extLst>
              </p:cNvPr>
              <p:cNvPicPr>
                <a:picLocks noChangeAspect="1"/>
              </p:cNvPicPr>
              <p:nvPr/>
            </p:nvPicPr>
            <p:blipFill>
              <a:blip r:embed="rId5"/>
              <a:stretch>
                <a:fillRect/>
              </a:stretch>
            </p:blipFill>
            <p:spPr>
              <a:xfrm>
                <a:off x="7984016" y="276640"/>
                <a:ext cx="4066255" cy="1932103"/>
              </a:xfrm>
              <a:prstGeom prst="rect">
                <a:avLst/>
              </a:prstGeom>
              <a:scene3d>
                <a:camera prst="orthographicFront"/>
                <a:lightRig rig="threePt" dir="t"/>
              </a:scene3d>
              <a:sp3d>
                <a:bevelB prst="angle"/>
              </a:sp3d>
            </p:spPr>
          </p:pic>
          <p:pic>
            <p:nvPicPr>
              <p:cNvPr id="28" name="Resim 27" descr="mavi, meneviş mavisi, ekran görüntüsü, Majorelle Blue içeren bir resim&#10;&#10;Yapay zeka tarafından oluşturulmuş içerik yanlış olabilir.">
                <a:extLst>
                  <a:ext uri="{FF2B5EF4-FFF2-40B4-BE49-F238E27FC236}">
                    <a16:creationId xmlns:a16="http://schemas.microsoft.com/office/drawing/2014/main" id="{EA50AB32-A7EF-1B27-7FF5-1D523D8426DE}"/>
                  </a:ext>
                </a:extLst>
              </p:cNvPr>
              <p:cNvPicPr>
                <a:picLocks noChangeAspect="1"/>
              </p:cNvPicPr>
              <p:nvPr/>
            </p:nvPicPr>
            <p:blipFill>
              <a:blip r:embed="rId6"/>
              <a:stretch>
                <a:fillRect/>
              </a:stretch>
            </p:blipFill>
            <p:spPr>
              <a:xfrm>
                <a:off x="7628416" y="276639"/>
                <a:ext cx="357346" cy="1932103"/>
              </a:xfrm>
              <a:prstGeom prst="rect">
                <a:avLst/>
              </a:prstGeom>
            </p:spPr>
          </p:pic>
        </p:grpSp>
      </p:grpSp>
      <p:sp>
        <p:nvSpPr>
          <p:cNvPr id="4" name="Dikdörtgen 3">
            <a:extLst>
              <a:ext uri="{FF2B5EF4-FFF2-40B4-BE49-F238E27FC236}">
                <a16:creationId xmlns:a16="http://schemas.microsoft.com/office/drawing/2014/main" id="{4F8ACEC6-7B1B-76CA-2164-DB3469A8603A}"/>
              </a:ext>
            </a:extLst>
          </p:cNvPr>
          <p:cNvSpPr/>
          <p:nvPr/>
        </p:nvSpPr>
        <p:spPr>
          <a:xfrm>
            <a:off x="38313" y="2392731"/>
            <a:ext cx="12149982" cy="4450209"/>
          </a:xfrm>
          <a:prstGeom prst="rect">
            <a:avLst/>
          </a:prstGeom>
          <a:solidFill>
            <a:srgbClr val="060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8" name="Picture 7">
            <a:extLst>
              <a:ext uri="{FF2B5EF4-FFF2-40B4-BE49-F238E27FC236}">
                <a16:creationId xmlns:a16="http://schemas.microsoft.com/office/drawing/2014/main" id="{932BBC52-CEF6-59AC-FFA7-70689436E09C}"/>
              </a:ext>
            </a:extLst>
          </p:cNvPr>
          <p:cNvPicPr>
            <a:picLocks noChangeAspect="1"/>
          </p:cNvPicPr>
          <p:nvPr/>
        </p:nvPicPr>
        <p:blipFill>
          <a:blip r:embed="rId7"/>
          <a:stretch>
            <a:fillRect/>
          </a:stretch>
        </p:blipFill>
        <p:spPr>
          <a:xfrm>
            <a:off x="2172949" y="2354136"/>
            <a:ext cx="7846098" cy="4450209"/>
          </a:xfrm>
          <a:prstGeom prst="rect">
            <a:avLst/>
          </a:prstGeom>
        </p:spPr>
      </p:pic>
      <p:sp>
        <p:nvSpPr>
          <p:cNvPr id="5" name="İçerik Yer Tutucusu 4">
            <a:extLst>
              <a:ext uri="{FF2B5EF4-FFF2-40B4-BE49-F238E27FC236}">
                <a16:creationId xmlns:a16="http://schemas.microsoft.com/office/drawing/2014/main" id="{6768939A-8BE8-ACB5-AF3C-DECD4551D1C1}"/>
              </a:ext>
            </a:extLst>
          </p:cNvPr>
          <p:cNvSpPr>
            <a:spLocks noGrp="1"/>
          </p:cNvSpPr>
          <p:nvPr>
            <p:ph idx="1"/>
          </p:nvPr>
        </p:nvSpPr>
        <p:spPr>
          <a:xfrm>
            <a:off x="355181" y="5023262"/>
            <a:ext cx="11481638" cy="1706238"/>
          </a:xfrm>
          <a:solidFill>
            <a:srgbClr val="011893">
              <a:alpha val="65000"/>
            </a:srgbClr>
          </a:solidFill>
          <a:effectLst>
            <a:softEdge rad="0"/>
          </a:effectLst>
          <a:scene3d>
            <a:camera prst="orthographicFront"/>
            <a:lightRig rig="threePt" dir="t"/>
          </a:scene3d>
          <a:sp3d>
            <a:bevelB prst="angle"/>
          </a:sp3d>
        </p:spPr>
        <p:txBody>
          <a:bodyPr anchor="ctr">
            <a:noAutofit/>
          </a:bodyPr>
          <a:lstStyle/>
          <a:p>
            <a:pPr marL="581025" indent="-528638" algn="just">
              <a:lnSpc>
                <a:spcPct val="150000"/>
              </a:lnSpc>
              <a:spcBef>
                <a:spcPts val="0"/>
              </a:spcBef>
              <a:buFont typeface="Wingdings" pitchFamily="2" charset="2"/>
              <a:buChar char="q"/>
            </a:pPr>
            <a:r>
              <a:rPr lang="tr-TR" sz="1800" b="1" dirty="0">
                <a:solidFill>
                  <a:schemeClr val="bg1"/>
                </a:solidFill>
              </a:rPr>
              <a:t>KAZAKİSTAN’DA 2022 YILININ OCAK AYINDA, CİDDİ BİR KRİZ YAŞANMIŞTIR. </a:t>
            </a:r>
          </a:p>
          <a:p>
            <a:pPr marL="581025" indent="-528638" algn="just">
              <a:lnSpc>
                <a:spcPct val="150000"/>
              </a:lnSpc>
              <a:spcBef>
                <a:spcPts val="0"/>
              </a:spcBef>
              <a:buFont typeface="Wingdings" pitchFamily="2" charset="2"/>
              <a:buChar char="q"/>
            </a:pPr>
            <a:r>
              <a:rPr lang="tr-TR" sz="1800" b="1" dirty="0">
                <a:solidFill>
                  <a:srgbClr val="00FDFF"/>
                </a:solidFill>
              </a:rPr>
              <a:t>SAYIN CUMHURBAŞKANI KASIM-JOMART TOKAYEV </a:t>
            </a:r>
            <a:r>
              <a:rPr lang="tr-TR" sz="1800" b="1" dirty="0">
                <a:solidFill>
                  <a:schemeClr val="bg1"/>
                </a:solidFill>
              </a:rPr>
              <a:t>DURUMU İSTİKRARA KAVUŞTURMAK İÇİN KARARLI ADIMLAR ATMIŞTIR.  ALDIĞI KARARLARI </a:t>
            </a:r>
            <a:r>
              <a:rPr lang="tr-TR" sz="1800" b="1" dirty="0">
                <a:solidFill>
                  <a:srgbClr val="FFFF00"/>
                </a:solidFill>
              </a:rPr>
              <a:t>AÇIK VE ANLAŞILIR </a:t>
            </a:r>
            <a:r>
              <a:rPr lang="tr-TR" sz="1800" b="1" dirty="0">
                <a:solidFill>
                  <a:schemeClr val="bg1"/>
                </a:solidFill>
              </a:rPr>
              <a:t>BİR ŞEKİLDE TOPLUMA AKTARABİLMİŞ VE BU SAYEDE </a:t>
            </a:r>
            <a:r>
              <a:rPr lang="tr-TR" sz="1800" b="1" dirty="0">
                <a:solidFill>
                  <a:srgbClr val="FFFF00"/>
                </a:solidFill>
              </a:rPr>
              <a:t>YÖNETİLEBİLİRLİK VE GÜVEN </a:t>
            </a:r>
            <a:r>
              <a:rPr lang="tr-TR" sz="1800" b="1" dirty="0">
                <a:solidFill>
                  <a:schemeClr val="bg1"/>
                </a:solidFill>
              </a:rPr>
              <a:t>YENİDEN TESİS EDİLMİŞTİR.</a:t>
            </a:r>
            <a:endParaRPr lang="tr-TR" sz="1800" dirty="0">
              <a:solidFill>
                <a:schemeClr val="bg1"/>
              </a:solidFill>
            </a:endParaRPr>
          </a:p>
        </p:txBody>
      </p:sp>
    </p:spTree>
    <p:extLst>
      <p:ext uri="{BB962C8B-B14F-4D97-AF65-F5344CB8AC3E}">
        <p14:creationId xmlns:p14="http://schemas.microsoft.com/office/powerpoint/2010/main" val="1172544859"/>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6051</TotalTime>
  <Words>925</Words>
  <Application>Microsoft Office PowerPoint</Application>
  <PresentationFormat>Geniş ekran</PresentationFormat>
  <Paragraphs>85</Paragraphs>
  <Slides>23</Slides>
  <Notes>23</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23</vt:i4>
      </vt:variant>
    </vt:vector>
  </HeadingPairs>
  <TitlesOfParts>
    <vt:vector size="28" baseType="lpstr">
      <vt:lpstr>Aptos</vt:lpstr>
      <vt:lpstr>Aptos Display</vt:lpstr>
      <vt:lpstr>Arial</vt:lpstr>
      <vt:lpstr>Wingdings</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Murat KORAY</dc:creator>
  <cp:lastModifiedBy>Hasret ÇOMAK</cp:lastModifiedBy>
  <cp:revision>16</cp:revision>
  <dcterms:created xsi:type="dcterms:W3CDTF">2026-03-31T21:07:10Z</dcterms:created>
  <dcterms:modified xsi:type="dcterms:W3CDTF">2026-04-09T11:03:52Z</dcterms:modified>
</cp:coreProperties>
</file>